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68" r:id="rId7"/>
    <p:sldId id="267" r:id="rId8"/>
    <p:sldId id="266" r:id="rId9"/>
    <p:sldId id="293" r:id="rId10"/>
    <p:sldId id="289" r:id="rId11"/>
    <p:sldId id="277" r:id="rId12"/>
    <p:sldId id="276" r:id="rId13"/>
    <p:sldId id="287" r:id="rId14"/>
    <p:sldId id="290" r:id="rId15"/>
    <p:sldId id="264" r:id="rId16"/>
    <p:sldId id="278" r:id="rId17"/>
    <p:sldId id="291" r:id="rId18"/>
    <p:sldId id="279" r:id="rId19"/>
    <p:sldId id="281" r:id="rId20"/>
    <p:sldId id="292" r:id="rId21"/>
    <p:sldId id="285" r:id="rId22"/>
    <p:sldId id="286" r:id="rId23"/>
    <p:sldId id="283" r:id="rId24"/>
    <p:sldId id="284" r:id="rId25"/>
    <p:sldId id="27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FF"/>
    <a:srgbClr val="ECEFF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BED3C6-45CC-4A6D-8B7B-7ECE9DAB0C18}" v="4" dt="2024-12-19T04:39:02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1:10:06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4:48:50.6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341 1 24575,'0'493'0,"1"-489"0,-1 0 0,-1 0 0,1 0 0,0 1 0,-1-1 0,0 0 0,0 0 0,0 0 0,-1 0 0,1 0 0,-1-1 0,0 1 0,-4 6 0,4-8 0,0 0 0,-1 0 0,1 0 0,-1 0 0,1 0 0,-1-1 0,1 1 0,-1-1 0,0 0 0,0 0 0,0 0 0,0 0 0,0 0 0,0-1 0,0 1 0,0-1 0,0 0 0,0 0 0,-5 0 0,-3-2 0,-1 0 0,1 0 0,0-1 0,0 0 0,0-1 0,0 0 0,0 0 0,-9-7 0,-81-53 0,91 57 0,5 3 0,0 1 0,1-1 0,-1 0 0,1 0 0,0 0 0,0 0 0,-4-6 0,8 9 0,-1 0 0,1 0 0,-1 0 0,1 0 0,-1 0 0,1 0 0,-1 0 0,1-1 0,0 1 0,0 0 0,0 0 0,0 0 0,0 0 0,0 0 0,0-1 0,0 1 0,0 0 0,0 0 0,0 0 0,1 0 0,-1 0 0,1-1 0,-1 1 0,1 0 0,-1 0 0,1 0 0,-1 0 0,1 0 0,0 0 0,-1 1 0,1-1 0,0 0 0,0 0 0,0 0 0,0 1 0,0-1 0,0 1 0,0-1 0,0 0 0,0 1 0,0 0 0,2-1 0,116-48-1365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9:28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78 24575,'779'0'0,"-791"1"0,1 0 0,-1 1 0,-18 6 0,16-4 0,-1-1 0,-14 2 0,-169 22 0,53-6 0,42-17 0,18-2 0,66 1 0,-32 8 0,5-1 0,157-10 0,-30-8 0,0-4 0,108-30 0,-101 20 0,145-17 0,140 34 0,-256 7 0,-589-2 0,450 1 0,0 1 0,-37 10 0,11-3 0,46-8 0,-1-1 0,0 1 0,1 0 0,-1 0 0,0 0 0,1 0 0,-1 1 0,1-1 0,0 0 0,0 1 0,-5 3 0,7-4 0,0-1 0,-1 1 0,1-1 0,-1 1 0,1-1 0,0 1 0,0-1 0,-1 1 0,1-1 0,0 1 0,0-1 0,-1 1 0,1 0 0,0-1 0,0 1 0,0 0 0,0-1 0,0 1 0,0-1 0,0 1 0,0 1 0,1-1 0,-1 0 0,1 0 0,0 0 0,-1 0 0,1 0 0,0 0 0,0-1 0,-1 1 0,1 0 0,0 0 0,0 0 0,0-1 0,0 1 0,0-1 0,0 1 0,1 0 0,26 12 0,-1-2 0,1-1 0,1-1 0,46 8 0,122 6 0,46 3 0,-57-6 0,-128-18 0,-37-1 0,-1-1 0,35 8 0,-53-8 0,-1 0 0,0 0 0,1 0 0,-1 1 0,0-1 0,1 1 0,-1-1 0,0 1 0,0-1 0,1 1 0,-1 0 0,0 0 0,0-1 0,0 1 0,0 0 0,0 0 0,0 0 0,1 2 0,-2-2 0,1-1 0,-1 1 0,0 0 0,0-1 0,0 1 0,0 0 0,0 0 0,-1-1 0,1 1 0,0 0 0,0-1 0,0 1 0,-1 0 0,1-1 0,0 1 0,-1 0 0,1-1 0,0 1 0,-1-1 0,1 1 0,-1 0 0,1-1 0,-1 1 0,0 0 0,-5 3 0,1 0 0,-1 0 0,0 0 0,0-1 0,0 0 0,-8 3 0,-28 7 0,0-2 0,-1-2 0,-56 4 0,5 0 0,27-1 0,-1-3 0,-131 1 0,216-11 0,0-1 0,-1 0 0,1-2 0,-1 0 0,1-1 0,20-9 0,-21 9 0,90-29 0,133-24 0,118-3 0,-196 35 0,4 10 0,-592 18 0,250-3 0,162-1 0,14 2 0,1 0 0,0 0 0,0 0 0,0 0 0,0 0 0,0 0 0,0 0 0,-1 0 0,1 0 0,0 0 0,0 0 0,0 0 0,0 0 0,0-1 0,0 1 0,0 0 0,0 0 0,0 0 0,-1 0 0,1 0 0,0 0 0,0 0 0,0-1 0,0 1 0,0 0 0,0 0 0,0 0 0,0 0 0,0 0 0,0 0 0,0-1 0,0 1 0,0 0 0,0 0 0,0 0 0,0 0 0,0 0 0,0-1 0,0 1 0,0 0 0,0 0 0,0 0 0,1 0 0,-1 0 0,0 0 0,2-2 0,-1 0 0,1 1 0,0-1 0,0 1 0,0 0 0,0 0 0,1 0 0,3-2 0,24-6 0,0 2 0,1 1 0,0 1 0,39-2 0,-11 2 0,709-89 0,-653 72 0,-190 18 0,7 6 0,0 3 0,-94 20 0,-134 46 0,205-48 0,86-21 0,1-2 0,0 1 0,1 0 0,-1 0 0,0 0 0,1 1 0,-1-1 0,1 1 0,-1 0 0,1 0 0,-5 3 0,9-4 0,0-1 0,0 1 0,-1-1 0,1 1 0,0 0 0,0-1 0,0 0 0,0 1 0,0-1 0,0 1 0,-1-1 0,1 0 0,0 0 0,0 1 0,0-1 0,0 0 0,0 0 0,0 0 0,1 0 0,75 4 0,83-5 0,-54-1 0,142-11 0,-11 0 0,-236 13 0,1 0 0,-1-1 0,0 1 0,0 0 0,1 0 0,-1 0 0,0 0 0,0 1 0,1-1 0,-1 0 0,0 0 0,0 1 0,1-1 0,-1 1 0,1 0 0,-14 7 0,-33 5 0,-234 30 0,261-41 0,-243 7-1365,241-9-5461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9:37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2658 131 24575,'-33'0'0,"27"0"0,22 0 0,979 0 0,-989 1 0,0-1 0,0 1 0,0 0 0,11 3 0,-16-4 0,-1 0 0,1 0 0,-1 0 0,1 1 0,-1-1 0,1 0 0,-1 0 0,1 0 0,-1 1 0,1-1 0,-1 0 0,0 1 0,1-1 0,-1 0 0,1 1 0,-1-1 0,0 1 0,0-1 0,1 0 0,-1 1 0,0-1 0,0 1 0,1-1 0,-1 1 0,0-1 0,0 1 0,0 0 0,-1 0 0,1 0 0,-1 0 0,1 0 0,-1 0 0,0 0 0,1 0 0,-1 0 0,0 0 0,0-1 0,0 1 0,0 0 0,1-1 0,-1 1 0,0 0 0,0-1 0,0 1 0,-2 0 0,-12 6 0,0-1 0,-1 0 0,0-1 0,-23 5 0,-70 7 0,86-14 0,-273 31 0,-1-26 0,625-10 0,-265-1 0,0-3 0,-1-3 0,1-2 0,115-39 0,-105 30 0,-142 17 0,-260 6 0,321-3 0,4 0 0,0 0 0,1 1 0,-1-1 0,0-1 0,1 1 0,-1 0 0,1-1 0,-1 0 0,0 0 0,1 0 0,0 0 0,-1 0 0,-4-4 0,8 5 0,0-1 0,0 1 0,0 0 0,0-1 0,0 1 0,0-1 0,0 1 0,0 0 0,0-1 0,0 1 0,1-1 0,-1 1 0,0 0 0,0-1 0,0 1 0,1 0 0,-1-1 0,0 1 0,0 0 0,1-1 0,-1 1 0,0 0 0,1 0 0,-1-1 0,0 1 0,1 0 0,-1 0 0,0 0 0,1 0 0,-1-1 0,1 1 0,-1 0 0,0 0 0,1 0 0,-1 0 0,1 0 0,-1 0 0,1 0 0,20-7 0,-20 7 0,416-89 0,-289 79 0,-62 7 0,-37-3 0,-21 0 0,-9 6 0,1-1 0,0 1 0,-1-1 0,1 1 0,0-1 0,-1 1 0,1 0 0,-1-1 0,1 1 0,0 0 0,-1 0 0,1-1 0,-1 1 0,1 0 0,-1 0 0,1 0 0,-1-1 0,1 1 0,-1 0 0,1 0 0,-1 0 0,0 0 0,-26-4 0,0 1 0,0 1 0,1 1 0,-29 4 0,0-2 0,-847 0 0,874 0 0,1 2 0,-1 2 0,-44 11 0,44-8 0,0-2 0,0-1 0,-38 2 0,55-6 0,0 1 0,1 0 0,-1 0 0,1 1 0,0 0 0,-19 10 0,17-8 0,1-1 0,-1 0 0,1 0 0,-1-1 0,-15 2 0,-193-3 0,109-4 0,80 1 0,21 0 0,-1 1 0,1-1 0,0 2 0,-1 0 0,1 0 0,0 0 0,0 1 0,0 1 0,-15 5 0,11-1 0,-1 0 0,0-2 0,0 0 0,-1 0 0,1-2 0,-25 4 0,-13 3 0,-71 23 0,97-25 0,-21 7 0,27-7 0,-1-1 0,0-2 0,0 0 0,-1-1 0,-22 1 0,16-3 0,1 2 0,0 1 0,-41 12 0,13 4 0,44-16 0,0 0 0,0-1 0,-1 0 0,1-1 0,-23 2 0,0-3 0,12-1 0,-45 7 0,3 7 0,35-7 0,-1-1 0,-47 4 0,-17 1 0,62-7 0,-42 2 0,46-6 0,-145-3 0,165 0 0,0 0 0,0 0 0,0-1 0,0-1 0,0 1 0,0-1 0,1-1 0,-8-5 0,5 3 0,0 1 0,-1 1 0,-19-8 0,21 11 0,-25-9 0,34 10 0,0 1 0,0-1 0,-1 0 0,1 1 0,0-1 0,0 0 0,0 0 0,0 1 0,0-1 0,0 0 0,0 0 0,0 0 0,0 0 0,1 0 0,-1-1 0,0 1 0,1 0 0,-1 0 0,1 0 0,-1-1 0,1 1 0,-1-1 0,1 1 0,0 0 0,1 0 0,-1 0 0,0 0 0,1 0 0,-1 0 0,0 0 0,1 0 0,-1 1 0,1-1 0,-1 0 0,1 0 0,0 0 0,-1 1 0,1-1 0,0 0 0,0 1 0,-1-1 0,1 1 0,0-1 0,0 1 0,0-1 0,0 1 0,-1 0 0,1-1 0,0 1 0,0 0 0,0 0 0,0 0 0,1-1 0,33-4 0,-32 5 0,40-2 0,-18 1 0,41-6 0,72-24 0,-111 27 0,0 0 0,1 2 0,-1 1 0,39 3 0,-26 0 0,39-4 0,-17-10 0,-47 8 0,1 0 0,20-1 0,-10 3 0,0 0 0,0-3 0,27-6 0,-51 10 0,1 0 0,-1 0 0,0 0 0,1 0 0,-1-1 0,0 1 0,0 0 0,0-1 0,0 0 0,0 1 0,0-1 0,3-4 0,-5 5 0,0 1 0,1-1 0,-1 0 0,0 1 0,1-1 0,-1 0 0,0 1 0,0-1 0,0 0 0,0 0 0,0 1 0,1-1 0,-1 0 0,-1 0 0,1 0 0,0 1 0,0-1 0,0 0 0,0 0 0,0 1 0,-1-1 0,1 0 0,0 1 0,-1-1 0,1 0 0,0 1 0,-1-1 0,1 0 0,-1 1 0,1-1 0,-1 1 0,1-1 0,-1 1 0,0-1 0,1 1 0,-1-1 0,1 1 0,-1 0 0,0-1 0,0 1 0,1 0 0,-1 0 0,0-1 0,1 1 0,-1 0 0,-1 0 0,-7-3 0,0 0 0,-1 1 0,1 0 0,-1 1 0,-16-1 0,-54 4 0,31 1 0,-410-2 149,258-2-1663,179 1-5312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34:10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4:16:16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198 282 24575,'0'-5'0,"0"-1"0,-1 1 0,1 0 0,-1-1 0,0 1 0,-2-7 0,3 11 0,-1 0 0,0-1 0,1 1 0,-1 0 0,0 0 0,0 0 0,1 0 0,-1 0 0,0 0 0,0 0 0,0 0 0,0 0 0,-1 0 0,1 0 0,0 1 0,0-1 0,0 0 0,-1 1 0,1-1 0,0 1 0,-1 0 0,1-1 0,0 1 0,-1 0 0,1 0 0,0 0 0,-1 0 0,1 0 0,-3 0 0,-21 3 0,19-2 0,0 0 0,-1-1 0,1 1 0,0-1 0,0-1 0,-11-1 0,15 2 0,0-1 0,0 0 0,0 0 0,1 0 0,-1 0 0,0 0 0,1 0 0,-1 0 0,0 0 0,1-1 0,-1 1 0,1-1 0,0 1 0,-1-1 0,1 0 0,0 1 0,0-1 0,0 0 0,0 0 0,1 0 0,-1 0 0,0 0 0,1 0 0,-1 0 0,1-2 0,-1 1 0,1 0 0,-1 0 0,1 0 0,0 0 0,0 0 0,1 0 0,-1 1 0,1-1 0,-1 0 0,1 0 0,0 0 0,0 0 0,0 1 0,0-1 0,0 0 0,1 1 0,-1-1 0,1 1 0,0 0 0,0-1 0,0 1 0,0 0 0,0 0 0,0 0 0,1 0 0,-1 1 0,0-1 0,1 1 0,-1-1 0,1 1 0,0 0 0,0 0 0,-1 0 0,1 0 0,0 1 0,0-1 0,0 1 0,0-1 0,0 1 0,0 0 0,0 0 0,0 1 0,-1-1 0,1 0 0,0 1 0,0 0 0,5 2 0,-5-2 0,-1 0 0,1 1 0,-1-1 0,0 1 0,0 0 0,1-1 0,-1 1 0,0 0 0,0 1 0,-1-1 0,1 0 0,0 0 0,-1 1 0,1-1 0,-1 1 0,0-1 0,0 1 0,0 0 0,0 0 0,-1-1 0,1 1 0,0 0 0,-1 0 0,0 0 0,0-1 0,0 1 0,0 0 0,0 0 0,-1 0 0,-1 5 0,2-6 0,0 0 0,-1 0 0,1 1 0,-1-1 0,0 0 0,1 0 0,-1 0 0,0 0 0,0 0 0,-1 0 0,1 0 0,0 0 0,-1 0 0,1-1 0,-1 1 0,1 0 0,-1-1 0,0 1 0,0-1 0,0 0 0,1 0 0,-1 0 0,-1 0 0,1 0 0,0 0 0,0 0 0,0 0 0,0-1 0,-1 1 0,1-1 0,0 0 0,0 0 0,-1 0 0,1 0 0,0 0 0,0 0 0,-1 0 0,-2-2 0,2 1 0,1 0 0,0 0 0,0 0 0,0 0 0,0-1 0,1 1 0,-1-1 0,0 0 0,1 1 0,-1-1 0,1 0 0,-1 0 0,1 0 0,0 0 0,0 0 0,0 0 0,0 0 0,0 0 0,0 0 0,0-1 0,1 1 0,-1 0 0,1-1 0,0 1 0,0 0 0,0-1 0,0 1 0,0 0 0,0-1 0,0 1 0,1 0 0,-1-1 0,1 1 0,0 0 0,0 0 0,0 0 0,0 0 0,1-3 0,-1 5 0,-1-1 0,0 1 0,0-1 0,1 1 0,-1 0 0,0-1 0,1 1 0,-1-1 0,1 1 0,-1 0 0,1-1 0,-1 1 0,0 0 0,1 0 0,-1-1 0,1 1 0,-1 0 0,1 0 0,-1 0 0,1 0 0,-1 0 0,1-1 0,0 1 0,-1 0 0,1 0 0,-1 0 0,1 1 0,-1-1 0,1 0 0,-1 0 0,1 0 0,-1 0 0,1 0 0,-1 0 0,1 1 0,-1-1 0,1 0 0,-1 1 0,1-1 0,-1 0 0,0 1 0,1 0 0,0-1 0,-1 1 0,0-1 0,0 1 0,0 0 0,0-1 0,0 1 0,1 0 0,-1-1 0,-1 1 0,1 0 0,0-1 0,0 1 0,0-1 0,0 1 0,0 0 0,0-1 0,-1 1 0,1-1 0,0 1 0,-1 0 0,1-1 0,0 1 0,-1-1 0,1 1 0,-1-1 0,1 1 0,-1-1 0,1 0 0,-1 1 0,1-1 0,-1 1 0,1-1 0,-1 0 0,1 0 0,-1 1 0,0-1 0,1 0 0,-1 0 0,0 1 0,-25 6 0,19-5 0,0 0 0,0 0 0,0 1 0,-10 4 0,16-6 0,0-1 0,0 1 0,-1 0 0,1 0 0,0 0 0,0 0 0,0 0 0,0 0 0,0 0 0,0 0 0,0 0 0,0 1 0,1-1 0,-1 0 0,0 1 0,1-1 0,-1 0 0,1 1 0,-1-1 0,1 1 0,0-1 0,0 1 0,-1-1 0,1 1 0,0-1 0,1 4 0,-1-4 0,1 1 0,-1-1 0,1 1 0,0-1 0,0 1 0,-1-1 0,1 0 0,0 1 0,0-1 0,1 0 0,-1 0 0,0 0 0,0 0 0,0 0 0,1 0 0,-1 0 0,1 0 0,-1 0 0,1 0 0,-1-1 0,1 1 0,-1-1 0,1 1 0,-1-1 0,1 0 0,2 1 0,6 1 0,1-1 0,18 1 0,-24-2 0,212-1 0,-71-1 0,-139 2 0,1-1 0,0 0 0,-1 0 0,1 0 0,0-1 0,-1 0 0,0-1 0,0 0 0,1 0 0,-2 0 0,10-6 0,-7 4 0,1 2 0,0-1 0,0 1 0,0 1 0,0 0 0,0 0 0,15 0 0,-169 4 0,453-3 0,-302 1 0,-4 0 0,0 0 0,0-1 0,0 1 0,0 1 0,1-1 0,-1 0 0,0 1 0,0-1 0,0 1 0,0 0 0,0 0 0,0 0 0,-1 1 0,6 2 0,-8-4 0,0 0 0,0 1 0,0-1 0,0 1 0,0-1 0,0 0 0,0 1 0,0-1 0,-1 0 0,1 1 0,0-1 0,0 0 0,0 1 0,0-1 0,0 0 0,-1 1 0,1-1 0,0 0 0,0 1 0,-1-1 0,1 0 0,0 0 0,0 1 0,-1-1 0,1 0 0,0 0 0,-1 0 0,1 1 0,0-1 0,-1 0 0,1 0 0,0 0 0,-1 0 0,1 0 0,-1 0 0,1 0 0,-19 8 0,17-8 0,-24 7 0,0-1 0,-1-1 0,0-1 0,-1-2 0,1 0 0,-37-4 0,471 2 0,-180-1 0,-183 1 0,-29 0 0,-28 0 0,-153 13 0,26-1 0,-20-11 0,1021 14 0,-426-4 0,-666-10 0,-72-3 0,170-16 0,98 11 0,98 7 0,-20-1 0,433 2 0,-468-1 0,-5 0 0,0 1 0,1-1 0,-1 0 0,0 0 0,0 0 0,0-1 0,1 1 0,-1-1 0,0 0 0,0 0 0,0 0 0,0 0 0,0 0 0,5-3 0,-8 3 0,0 0 0,0 1 0,0-1 0,0 1 0,0-1 0,0 1 0,0-1 0,-1 0 0,1 1 0,0-1 0,0 1 0,0-1 0,-1 1 0,1-1 0,0 1 0,-1-1 0,1 1 0,0 0 0,-1-1 0,1 1 0,-1-1 0,1 1 0,-1 0 0,1-1 0,-1 1 0,1 0 0,-1 0 0,1-1 0,-1 1 0,1 0 0,-1 0 0,1 0 0,-1 0 0,0-1 0,-21-7 0,3 3 0,0 2 0,-1 0 0,-22-1 0,18 3 0,-31-7 0,36 1 0,19 6 0,0 1 0,0 0 0,0 0 0,0-1 0,0 1 0,0 0 0,0 0 0,0-1 0,0 1 0,0 0 0,0 0 0,0-1 0,0 1 0,1 0 0,-1 0 0,0 0 0,0-1 0,0 1 0,0 0 0,0 0 0,1 0 0,-1-1 0,0 1 0,0 0 0,0 0 0,0 0 0,1 0 0,-1 0 0,0-1 0,0 1 0,1 0 0,-1 0 0,0 0 0,0 0 0,0 0 0,1 0 0,-1 0 0,0 0 0,1 0 0,39-10 0,62-2 0,200 2 0,-222 10 0,384 1 0,-1178-1 0,942 13 0,-6 1 0,-218-14 0,37 3 0,-40-3 0,0 0 0,0 0 0,0 0 0,0 0 0,0 0 0,0 1 0,0-1 0,0 0 0,0 1 0,0-1 0,0 1 0,0-1 0,0 1 0,0 0 0,0-1 0,0 1 0,-1 0 0,1 0 0,0-1 0,-1 1 0,1 0 0,0 0 0,-1 0 0,1 0 0,-1 0 0,1 0 0,-1 0 0,1 0 0,-1 0 0,0 0 0,1 1 0,-2-1 0,1 1 0,-1-1 0,1 0 0,-1 0 0,1 0 0,-1 0 0,0 0 0,0 0 0,1 0 0,-1 0 0,0-1 0,0 1 0,0 0 0,0 0 0,0-1 0,0 1 0,0 0 0,0-1 0,0 1 0,0-1 0,0 0 0,-1 1 0,1-1 0,0 0 0,0 1 0,-3-1 0,-37 5 0,36-5 0,-56 1 0,46-2 0,1 1 0,-1 0 0,0 1 0,1 1 0,-1 0 0,1 1 0,-16 5 0,30-8 0,0 0 0,0 0 0,1 0 0,-1 0 0,0 0 0,0 0 0,0 0 0,0 1 0,1-1 0,-1 0 0,0 0 0,0 0 0,0 0 0,0 0 0,0 0 0,0 0 0,0 1 0,1-1 0,-1 0 0,0 0 0,0 0 0,0 0 0,0 1 0,0-1 0,0 0 0,0 0 0,0 0 0,0 0 0,0 1 0,0-1 0,0 0 0,0 0 0,0 0 0,0 0 0,0 1 0,0-1 0,0 0 0,0 0 0,0 0 0,0 0 0,0 0 0,0 1 0,-1-1 0,1 0 0,0 0 0,0 0 0,0 0 0,0 0 0,0 1 0,0-1 0,0 0 0,-1 0 0,20 2 0,359 1 0,-191-5 0,-77 2 0,-397 0 0,688 0 0,-394 0 0,0-1 0,0 1 0,0-1 0,0 0 0,-1-1 0,1 0 0,0 0 0,6-3 0,-11 4 0,0 0 0,0 0 0,-1 0 0,1 0 0,0 0 0,-1 0 0,1-1 0,-1 1 0,1 0 0,-1-1 0,0 1 0,0-1 0,1 0 0,-1 1 0,0-1 0,0 0 0,-1 1 0,1-1 0,0 0 0,-1 0 0,1 0 0,-1 0 0,1 0 0,-1 0 0,0 0 0,0 0 0,0 0 0,0 0 0,0 0 0,0 0 0,-1 0 0,0-3 0,-1 1 0,1 1 0,-1 0 0,1 0 0,-1 0 0,0 0 0,0 0 0,-1 0 0,1 0 0,0 1 0,-1-1 0,0 1 0,1 0 0,-1 0 0,0 0 0,0 0 0,0 0 0,-1 1 0,1-1 0,0 1 0,-1 0 0,1 0 0,-1 0 0,-6-1 0,-8-1 0,0 1 0,-1 1 0,-23 2 0,35-1 0,-61 2 0,66-2 0,7 1 0,12-1 0,-10 0 0,-22 0 0,-7 1 0,1 1 0,-29 7 0,24-4 0,-29 2 0,-23-6 0,51-2 0,0 1 0,0 2 0,-39 7 0,28 0 0,-4 1 0,0-1 0,-85 6 0,-348-15 0,203-2 0,249 4 0,1 0 0,-29 7 0,24-4 0,-27 1 0,-42 8 0,67-9 0,-49 3 0,-26-9 0,-46 2 0,71 12 0,52-8 0,-45 3 0,47-6 0,15-1 0,-1-1 0,1 1 0,0-1 0,-1-1 0,1 0 0,0-1 0,-15-3 0,24 4 0,0 1 0,-1 0 0,1-1 0,0 1 0,0-1 0,0 0 0,0 1 0,0-1 0,0 0 0,0 0 0,0 0 0,0 0 0,0 1 0,0-1 0,1 0 0,-1 0 0,0-1 0,1 1 0,-1 0 0,1 0 0,-1 0 0,1 0 0,-1-1 0,1 0 0,0 0 0,0 0 0,0 0 0,0 0 0,1 0 0,-1 0 0,1 0 0,0 0 0,-1 1 0,1-1 0,0 0 0,0 0 0,0 1 0,0-1 0,2-1 0,3-4 0,0 0 0,1 0 0,0 1 0,1 0 0,9-7 0,-10 9 0,0 1 0,0-1 0,1 1 0,-1 0 0,1 1 0,-1 0 0,10-2 0,58-2 0,-55 5 0,0 0 0,33-8 0,-13-2 0,-19 5 0,1 0 0,-1 2 0,32-3 0,162 6 0,-103 2 0,-109-1 0,1 0 0,1 0 0,-1 0 0,0 0 0,0 0 0,0-1 0,8-2 0,-12 3 0,0 0 0,0 0 0,0 0 0,1 0 0,-1 0 0,0 0 0,0 0 0,0 0 0,0-1 0,0 1 0,1 0 0,-1 0 0,0 0 0,0 0 0,0 0 0,0 0 0,0 0 0,1 0 0,-1 0 0,0-1 0,0 1 0,0 0 0,0 0 0,0 0 0,0 0 0,0 0 0,0-1 0,0 1 0,0 0 0,0 0 0,0 0 0,0 0 0,1 0 0,-1-1 0,0 1 0,0 0 0,0 0 0,0 0 0,-1 0 0,1-1 0,0 1 0,0 0 0,0 0 0,-8-5 0,-12 0 0,-33 0 0,0 2 0,-54 4 0,55 0 0,550-25 0,315-3 0,-789 27 0,-2 0 0,-45 0 0,-702 0 0,1067 20 0,-211-9 0,168 10-289,269 22-467,-478-33 742,87 1 100</inkml:trace>
  <inkml:trace contextRef="#ctx0" brushRef="#br0" timeOffset="1">3436 199 24575,'-749'32'0,"1335"-31"0,-423-2 0</inkml:trace>
  <inkml:trace contextRef="#ctx0" brushRef="#br0" timeOffset="-1">3436 231 24575,'-210'1'0,"-464"-2"0,349-19 0,325 19 0,-7 1 0,0-1 0,0 0 0,0-1 0,1 1 0,-1-2 0,-10-3 0,17 6 0,0 0 0,0 0 0,0 0 0,-1 0 0,1 0 0,0-1 0,0 1 0,0 0 0,0 0 0,0 0 0,0 0 0,-1 0 0,1 0 0,0 0 0,0 0 0,0 0 0,0-1 0,0 1 0,0 0 0,0 0 0,-1 0 0,1 0 0,0 0 0,0-1 0,0 1 0,0 0 0,0 0 0,0 0 0,0 0 0,0 0 0,0-1 0,0 1 0,0 0 0,0 0 0,0 0 0,0 0 0,0-1 0,0 1 0,0 0 0,0 0 0,0 0 0,0 0 0,0 0 0,0-1 0,0 1 0,1 0 0,-1 0 0,0 0 0,10-5 0,16 1 0,65-1 0,111 8 0,92 22 0,-218-18 0,-9 0 0,330 27 0,-291-33 0</inkml:trace>
  <inkml:trace contextRef="#ctx0" brushRef="#br0" timeOffset="-3">3436 244 24575,'-191'-23'0,"-30"-3"0,-308 10 0,394 17 0,244-1 0,182 25 0,-25 33 0,61 9 0,-284-63 0,-3-2 0</inkml:trace>
  <inkml:trace contextRef="#ctx0" brushRef="#br0" timeOffset="-5">3436 334 24575,'-27'0'0,"-62"-2"0,-3 3 0,-108-2 0,191 0 0,0 0 0,1-1 0,-1 0 0,-9-3 0,16 5 0,0-1 0,0 0 0,0 0 0,1 0 0,-1 0 0,0 0 0,1 0 0,-1 0 0,1 0 0,0-1 0,-3-1 0,4 2 0,0 0 0,-1 1 0,1-1 0,0 0 0,-1 0 0,1 0 0,0 1 0,0-1 0,0 0 0,-1 0 0,1 0 0,0 0 0,0 0 0,0 1 0,1-1 0,-1 0 0,0 0 0,0 0 0,0 0 0,1 1 0,-1-1 0,0 0 0,1 0 0,-1 0 0,0 1 0,1-2 0,1 0 0,0 0 0,0 0 0,0 0 0,0 1 0,0-1 0,0 0 0,0 1 0,1-1 0,-1 1 0,0 0 0,1 0 0,-1 0 0,1 0 0,-1 0 0,1 1 0,3-1 0,46-5 0,-44 6 0,99-5 0,115-9 0,-171 5 0</inkml:trace>
  <inkml:trace contextRef="#ctx0" brushRef="#br0" timeOffset="-7">3436 101 24575,'-73'1'0,"5"2"0,17-4 0,29-1 0,0 2 0,0 1 0,-38 5 0,59-6 0,0 0 0,0 1 0,0-1 0,-1 0 0,1 1 0,0-1 0,0 1 0,0-1 0,0 1 0,0-1 0,0 1 0,0 0 0,0 0 0,-1 1 0,1-2 0,1 0 0,0 1 0,0-1 0,0 0 0,0 1 0,0-1 0,0 1 0,0-1 0,0 0 0,0 1 0,0-1 0,0 0 0,0 1 0,0-1 0,0 0 0,0 1 0,0-1 0,1 0 0,-1 1 0,0-1 0,0 0 0,0 1 0,0-1 0,1 0 0,-1 1 0,0-1 0,0 0 0,1 0 0,-1 1 0,1-1 0,2 2 0,0 0 0,0 0 0,0 0 0,1 0 0,-1 0 0,0-1 0,8 2 0,83 17 0,0-5 0,17-6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4:16:16.9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758 155 24575,'-19'1'0,"0"1"0,0 2 0,0-1 0,-18 8 0,4-2 0,-154 35 0,174-41 0,1 0 0,-1 1 0,-22 9 0,36-11 0,6-1 0,8 1 0,40 0 0,102 19 0,94 18 0,-34-7 0,48 17 0,-184-39 0,-76-8 0</inkml:trace>
  <inkml:trace contextRef="#ctx0" brushRef="#br0" timeOffset="1">1410 421 24575,'-19'9'0,"-12"-1"0,0-2 0,-1 0 0,-33 0 0,-101-2 0,114-4 0,-210-4 0,186-1 0,-107-22 0,141 21 0,32 5 0,0 0 0,0 0 0,0-1 0,1 0 0,-1-1 0,1 0 0,0 0 0,-11-7 0,19 10 0,0-1 0,0 1 0,1-1 0,-1 1 0,0-1 0,0 0 0,1 1 0,-1-1 0,0 0 0,1 1 0,-1-1 0,1 0 0,-1 0 0,1 0 0,0 0 0,-1-1 0,1 1 0,0 1 0,0-1 0,0 1 0,0 0 0,0-1 0,0 1 0,0-1 0,0 1 0,1-1 0,-1 1 0,0 0 0,0-1 0,0 1 0,1-1 0,-1 1 0,0 0 0,1-1 0,-1 1 0,0 0 0,1-1 0,-1 1 0,0 0 0,1 0 0,0-1 0,2 0 0,0-1 0,1 1 0,-1 0 0,1 0 0,0 0 0,-1 0 0,5 0 0,92-5 0,106 6 0,-84 3 0,475-2 0</inkml:trace>
  <inkml:trace contextRef="#ctx0" brushRef="#br0" timeOffset="-1">1406 358 24575,'-743'0'0,"1135"0"0,-471 0 0,-367-16 0,302 7 0,86 7 0,444 5 0,-204-5 0,328 2 0</inkml:trace>
  <inkml:trace contextRef="#ctx0" brushRef="#br0" timeOffset="-3">1406 332 24575,'-870'0'0,"1095"0"-64,307-2-371,-419-4 371</inkml:trace>
  <inkml:trace contextRef="#ctx0" brushRef="#br0" timeOffset="-5">1406 177 24575,'-42'0'0,"-294"2"0,305-4 0,-1-1 0,1-2 0,0-1 0,1-1 0,-1-2 0,1-1 0,-47-23 0,72 30 0,1 1 0,-1-1 0,1 0 0,-1 0 0,1 0 0,0-1 0,0 0 0,-3-4 0,6 7 0,0 0 0,1 0 0,-1 1 0,0-1 0,1 0 0,0 0 0,-1 0 0,1 0 0,-1 0 0,1 0 0,0 0 0,0 0 0,0 0 0,0-1 0,-1 1 0,1 0 0,1 0 0,-1-2 0,0 2 0,1 0 0,0 0 0,-1 0 0,1 0 0,0-1 0,0 1 0,0 0 0,0 1 0,0-1 0,0 0 0,0 0 0,0 0 0,0 0 0,0 1 0,0-1 0,1 1 0,-1-1 0,0 1 0,2-1 0,10-3 0,0 1 0,-1 1 0,2 0 0,-1 1 0,20 1 0,12-2 0,510-9 0</inkml:trace>
  <inkml:trace contextRef="#ctx0" brushRef="#br0" timeOffset="-7">1406 77 24575,'-161'3'0,"83"-5"0,-126 3 0,184 2 0,-33 8 0,18-3 0,-12 2 0,1-2 0,-86 3 0,-249-12 0,365 0 0,1-1 0,-1 0 0,-19-6 0,16 4 0,-33-5 0,43 9-124,1-1 0,0 0 0,0-1 0,0 0 0,0 0 0,0-1-1,1 0 1,-1 0 0,1 0 0,-10-7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35:00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170 296 24575,'0'-296'0,"0"318"0,1-1 0,1 0 0,5 25 0,-4-33 0,1-1 0,0 0 0,1 0 0,0 0 0,1-1 0,12 20 0,-12-24 0,-1 1 0,1-1 0,1 0 0,-1-1 0,1 1 0,0-1 0,1-1 0,0 1 0,-1-1 0,2-1 0,9 5 0,-12-6 0,0-1 0,0 0 0,0-1 0,0 1 0,1-1 0,-1-1 0,0 1 0,1-1 0,-1 0 0,1 0 0,-1-1 0,0 0 0,1 0 0,-1 0 0,0-1 0,0 0 0,8-3 0,-12 3 0,1 1 0,-1 0 0,0-1 0,0 0 0,0 1 0,0-1 0,0 0 0,0 0 0,0 0 0,-1 0 0,1 0 0,-1-1 0,1 1 0,-1 0 0,0-1 0,0 1 0,0-1 0,1-4 0,-2 6 0,0-1 0,0 0 0,1 1 0,-1-1 0,0 1 0,0-1 0,-1 0 0,1 1 0,0-1 0,-1 1 0,1-1 0,0 1 0,-1-1 0,0 1 0,1-1 0,-1 1 0,0-1 0,0 1 0,0 0 0,0-1 0,0 1 0,0 0 0,0 0 0,0 0 0,-1 0 0,1 0 0,0 0 0,-1 0 0,1 0 0,0 1 0,-1-1 0,-1 0 0,-7-2 0,1 0 0,-1 1 0,0 0 0,0 0 0,-17 0 0,-55 5 0,38-1 0,-201-1 0,276-2 0,52-8 0,-44 2 0,0 2 0,1 2 0,41 2 0,-97 0 0,-162 3 0,157 2-1365,4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9:40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48 131 24575,'561'0'0,"-536"-2"0,-1 0 0,32-8 0,-29 5 0,44-3 0,1 8 0,-47 1 0,0 0 0,0-2 0,0-1 0,0-1 0,47-12 0,-72 15 0,0 0 0,0 0 0,0-1 0,0 1 0,0 0 0,0 0 0,-1 0 0,1 0 0,0 0 0,0 0 0,0 0 0,0 0 0,0 0 0,0 0 0,0 0 0,0 0 0,0 0 0,0 0 0,0 0 0,0-1 0,0 1 0,0 0 0,0 0 0,0 0 0,0 0 0,0 0 0,0 0 0,0 0 0,0 0 0,0 0 0,0 0 0,0 0 0,0 0 0,0 0 0,0-1 0,0 1 0,0 0 0,1 0 0,-1 0 0,0 0 0,0 0 0,0 0 0,0 0 0,0 0 0,0 0 0,0 0 0,0 0 0,0 0 0,0 0 0,0 0 0,0 0 0,0 0 0,0 0 0,0 0 0,1 0 0,-1 0 0,0 0 0,0 0 0,0 0 0,0 0 0,-10-2 0,-16 0 0,-39 2 0,7 1 0,0-3 0,-101-16 0,65-4 0,57 11 0,0 3 0,0 1 0,-60-4 0,-285 14-1365,360-3-5461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9:41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24575,'0'-1'-8191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9:41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24575,'0'-1'-8191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1:10:30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35:20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341 155 24575,'-99'2'0,"-109"-5"0,206 3 0,0 0 0,0 0 0,0 0 0,0-1 0,0 1 0,0-1 0,0 0 0,0 1 0,0-1 0,1 0 0,-1 0 0,0 0 0,0 0 0,1 0 0,-2-2 0,2 3 0,1-1 0,0 1 0,0-1 0,-1 1 0,1 0 0,0-1 0,0 1 0,0-1 0,0 1 0,-1-1 0,1 1 0,0-1 0,0 1 0,0-1 0,0 1 0,0-1 0,0 1 0,0-1 0,0 1 0,1-1 0,-1 1 0,0-1 0,0 1 0,1-2 0,0 1 0,0 0 0,-1-1 0,1 1 0,0 0 0,0 0 0,1 0 0,-1 0 0,0 0 0,2-2 0,9-4 0,0 1 0,0 0 0,1 1 0,-1 0 0,1 1 0,0 0 0,16-2 0,35-10 0,-20 2 0,1 2 0,0 2 0,1 2 0,0 2 0,92 0 0,-65 5 0,70 4 0,-141-3 0,1 1 0,-1-1 0,0 0 0,0 1 0,1-1 0,-1 1 0,0 0 0,0 0 0,0 0 0,3 2 0,-5-3 0,0 0 0,1 0 0,-1 1 0,0-1 0,0 0 0,1 0 0,-1 1 0,0-1 0,0 0 0,0 1 0,1-1 0,-1 0 0,0 1 0,0-1 0,0 1 0,0-1 0,0 0 0,0 1 0,0-1 0,0 0 0,0 1 0,0-1 0,0 1 0,0-1 0,-9 13 0,2-8 0,0 0 0,0-1 0,0 0 0,0 0 0,-1 0 0,0-1 0,1 0 0,-16 3 0,-2-2 0,-40 2 0,48-5 0,-1 0 0,0 1 0,1 1 0,-1 1 0,-22 8 0,-33 12 0,136-22 0,-50-2 0,28-1 0,0 2 0,60 8 0,-49-1 0,-32-6 0,0 1 0,-1 1 0,1 1 0,26 10 0,-7-1 0,10 5 0,-49-19 0,1 0 0,0 0 0,-1 0 0,1 0 0,-1 1 0,1-1 0,-1 0 0,1 0 0,-1 1 0,0-1 0,1 0 0,-1 1 0,1-1 0,-1 1 0,0-1 0,1 0 0,-1 1 0,0-1 0,1 1 0,-1-1 0,0 1 0,0-1 0,1 1 0,-1-1 0,0 1 0,0-1 0,0 1 0,0-1 0,0 1 0,0 0 0,-1 0 0,1-1 0,-1 1 0,1-1 0,-1 1 0,0-1 0,1 1 0,-1-1 0,0 1 0,0-1 0,1 0 0,-1 1 0,0-1 0,0 0 0,0 0 0,0 0 0,-37 5 0,-298-4 0,159-3 0,85 2 0,522 26 0,-29 0 0,-344-27 0,-38-1 0,-1 1 0,0 2 0,1-1 0,30 7 0,-49-7 0,1 0 0,0 0 0,-1 0 0,1 0 0,-1 0 0,1 0 0,0 0 0,-1 1 0,1-1 0,-1 0 0,1 0 0,-1 1 0,1-1 0,0 0 0,-1 1 0,1-1 0,-1 0 0,0 1 0,1-1 0,-1 1 0,1-1 0,-1 1 0,1 0 0,-12 5 0,-27-1 0,-68-1 0,-138-12 0,-105-29 0,341 36 0,-80-13 0,37 6 0,-73-3 0,124 11 0,-43-4 0,41 4 0,1 0 0,-1-1 0,0 1 0,0-1 0,0 1 0,1-1 0,-1 0 0,0 0 0,1 0 0,-1 0 0,0 0 0,1 0 0,-1 0 0,1 0 0,0 0 0,-1-1 0,1 1 0,0-1 0,-2-2 0,3 4 0,0-1 0,0 1 0,0-1 0,0 0 0,0 1 0,0-1 0,0 1 0,0-1 0,0 0 0,0 1 0,0-1 0,1 1 0,-1-1 0,0 0 0,0 1 0,1-1 0,-1 1 0,0-1 0,0 1 0,1-1 0,-1 1 0,1-1 0,-1 1 0,0-1 0,1 1 0,-1 0 0,1-1 0,-1 1 0,1 0 0,-1-1 0,1 1 0,0 0 0,-1 0 0,1-1 0,-1 1 0,1 0 0,-1 0 0,1 0 0,1 0 0,29-7 0,-25 6 0,80-11 0,113-3 0,89 15 0,-150 2 0,-34-2 0,-1030 0 0,941 0 0,275-10 0,356-7-152,-478 18-1061,-148-1-5613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38:25.9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40:28.7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482 1268 24575,'-120'1'0,"-132"-3"0,239 2 0,0-1 0,0-1 0,0 0 0,1 0 0,-1-1 0,-15-6 0,27 9 0,1-1 0,0 1 0,-1 0 0,1 0 0,0 0 0,0-1 0,-1 1 0,1 0 0,0 0 0,0-1 0,0 1 0,-1 0 0,1-1 0,0 1 0,0 0 0,0-1 0,0 1 0,0 0 0,0-1 0,0 1 0,-1 0 0,1-1 0,0 1 0,0 0 0,0-1 0,0 1 0,1-1 0,-1 1 0,0 0 0,0-1 0,0 1 0,0 0 0,0-1 0,0 1 0,0 0 0,1 0 0,-1-1 0,0 1 0,0 0 0,0-1 0,1 1 0,-1 0 0,0 0 0,1-1 0,-1 1 0,0 0 0,0 0 0,1 0 0,-1-1 0,0 1 0,1 0 0,-1 0 0,0 0 0,1 0 0,0 0 0,24-14 0,-21 12 0,46-23 0,-12 4 0,50-18 0,-64 30 0,0 0 0,1 2 0,0 1 0,1 2 0,-1 0 0,47-1 0,-43 6 0,-1 0 0,35-4 0,-53 2 0,1-1 0,-1-1 0,0 1 0,0-1 0,0-1 0,17-8 0,-12 4 0,40-23 0,-51 28 0,0 0 0,0 1 0,-1-2 0,1 1 0,-1 0 0,0-1 0,1 1 0,-2-1 0,1 0 0,3-6 0,-6 9 0,1 0 0,-1 0 0,0-1 0,0 1 0,0 0 0,1 0 0,-1-1 0,0 1 0,-1 0 0,1-1 0,0 1 0,0 0 0,0 0 0,-1-1 0,1 1 0,-1 0 0,1 0 0,-1 0 0,1-1 0,-1 1 0,0 0 0,0 0 0,1 0 0,-1 0 0,0 0 0,0 1 0,0-1 0,0 0 0,0 0 0,0 0 0,0 1 0,0-1 0,0 1 0,-1-1 0,-1 0 0,-7-4 0,0 1 0,-1 1 0,-13-4 0,13 4 0,-9-2 0,-11-3 0,2-1 0,-1-2 0,-46-23 0,43 17 0,22 12 0,1-1 0,-1 0 0,-17-14 0,25 18 0,-1-2 0,1 1 0,0 0 0,1-1 0,-1 1 0,1-1 0,-1 0 0,1 0 0,0 0 0,1 0 0,-1 0 0,1 0 0,0 0 0,-2-7 0,0-19 0,2-1 0,0 1 0,5-33 0,-1-13 0,-2 31 0,-3 0 0,-12-68 0,13 105 0,0-1 0,0 1 0,-1-1 0,-1 0 0,1 1 0,-1 0 0,-1 0 0,1-1 0,-1 2 0,-8-12 0,9 13 0,-1-1 0,1 0 0,0 0 0,0 0 0,1 0 0,0 0 0,-2-12 0,2 10 0,1 1 0,-2 0 0,1 1 0,-1-1 0,0 0 0,-5-8 0,4 9-195,-1-1 0,1 0 0,1 0 0,0 0 0,0 0 0,-3-14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40:38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1238 435 24575,'-399'-23'0,"310"10"0,53 7 0,-55-3 0,63 7 0,-44-9 0,44 6 0,-44-3 0,49 6 0,-41-8 0,41 5 0,-44-2 0,43 7 0,15 1 0,-1-1 0,1 0 0,0-1 0,-1 0 0,-9-3 0,17 4 0,0-1 0,0 0 0,0 1 0,0-1 0,0 0 0,1 0 0,-1 0 0,0-1 0,0 1 0,1 0 0,-1-1 0,1 1 0,-1-1 0,1 1 0,0-1 0,-1 0 0,1 1 0,0-1 0,0 0 0,0 0 0,1 0 0,-1 0 0,0 0 0,1 0 0,-1 0 0,1 0 0,-1-4 0,1 4 0,0 0 0,0 1 0,0-1 0,0 0 0,1 0 0,-1 0 0,0 0 0,1 1 0,-1-1 0,1 0 0,0 0 0,0 1 0,-1-1 0,1 1 0,0-1 0,0 0 0,3-2 0,-1 1 0,0 1 0,0-1 0,1 0 0,-1 1 0,1 0 0,0 0 0,6-3 0,3 1 0,0 0 0,0 0 0,27-3 0,187-34 0,-120 19 0,-34 4 0,-51 11 0,0 2 0,1 0 0,42-2 0,-40 7 0,-17 1 0,1-1 0,-1 0 0,1-1 0,0 0 0,-1 0 0,1-1 0,-1 0 0,15-6 0,-1-2 0,107-45 0,-111 49 0,1 1 0,0 1 0,0 0 0,0 1 0,27 0 0,945 6 0,394-3 0,-1437 0 0,-72 1 0,104 1 0,0 0 0,0 2 0,0 0 0,-22 8 0,-53 19 0,-176 32 0,172-52 0,76-10 0,-1 1 0,1 1 0,-1 1 0,1 1 0,-25 9 0,15-1 0,0-2 0,-49 10 0,-184 40 0,213-49 0,7-2 0,1-2 0,-54 3 0,-20 2 0,-11 0 0,15-1 0,-3 0 0,-269-11 0,179-2 0,187 2 0,0 1 0,-32 8 0,28-5 0,-31 2 0,37-5 0,-34 9 0,-14 1 0,-27 0 0,56-5 0,-52 1 0,-277-9 0,3665 1 0,-4446 0 0,1097 3 0,1 2 0,-1 3 0,-60 16 0,-57 9 0,135-30-682,-36-1-1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40:39.5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78 24575,'1020'-34'-2286,"-347"4"691,958 17 225,-1329 22 1080,-215-2 1271,122 24 0,-189-23-282,-20-8-665,1 0 0,-1 1 0,0-1 0,1 0-1,-1 0 1,0 1 0,0-1 0,1 0 0,-1 1-1,0-1 1,0 0 0,1 1 0,-1-1-1,0 0 1,0 1 0,0-1 0,0 0 0,0 1-1,1-1 1,-1 0 0,0 1 0,0-1 0,0 1-1,0-1 1,0 0 0,0 1 0,-1 1 35,0 0 1,-1-1-1,1 1 1,0-1-1,-1 0 1,1 1-1,0-1 1,-1 0-1,0 0 1,1 0-1,-1 0 1,1 0-1,-1 0 1,0-1-1,0 1 1,0 0 0,-2-1-1,-68 23 271,-91 15 0,103-25-304,-1624 309-4056,1575-304 3754,-375 53-1139,350-57 3889,-221-8 1,325-8-1882,19 1-482,14 1-123,216 0 2,-23 0 0,77 0-164,2118 0-7606,-2347 0 7513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40:55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2006 0 24575,'0'890'0,"0"-886"0,0-1 0,0 1 0,0 0 0,0-1 0,1 1 0,-1-1 0,1 1 0,0 0 0,0-1 0,0 0 0,1 1 0,-1-1 0,1 0 0,0 0 0,0 0 0,0 0 0,0 0 0,1 0 0,-1 0 0,1-1 0,-1 1 0,1-1 0,0 0 0,0 0 0,0 0 0,0 0 0,0 0 0,1-1 0,-1 1 0,7 1 0,140 50 0,-149-52 0,1-1 0,-1 1 0,1-1 0,-1 1 0,1 0 0,-1 0 0,1-1 0,-1 1 0,0 0 0,0 0 0,1 0 0,-1 0 0,0 1 0,0-1 0,0 0 0,0 1 0,0-1 0,0 0 0,0 1 0,-1-1 0,1 1 0,-1-1 0,1 1 0,-1-1 0,1 1 0,-1 1 0,0-1 0,-1-1 0,1 0 0,-1 1 0,0-1 0,1 1 0,-1-1 0,0 0 0,0 0 0,0 0 0,0 1 0,0-1 0,0 0 0,0 0 0,-1-1 0,1 1 0,0 0 0,0 0 0,-1 0 0,1-1 0,0 1 0,-1-1 0,1 1 0,-1-1 0,1 1 0,-1-1 0,1 0 0,-4 0 0,-48 9 0,-353 57 0,-5-35 0,264-33 0,-97 3 0,217 2 0,0 1 0,-46 14 0,45-10 0,-58 8 0,84-15 0,-13 0 0,35-1 0,69-5 0,109-20 0,-54 4 0,33 4 0,212 5 0,-384 12 0,-1 1 0,1-1 0,-1 1 0,1-1 0,-1 1 0,6 2 0,-10-2 0,1-1 0,-1 0 0,1 0 0,-1 0 0,0 0 0,1 1 0,-1-1 0,0 0 0,1 1 0,-1-1 0,0 0 0,1 0 0,-1 1 0,0-1 0,0 0 0,1 1 0,-1-1 0,0 1 0,0-1 0,0 0 0,1 1 0,-1-1 0,0 1 0,0-1 0,0 0 0,0 1 0,0 0 0,0 0 0,-1 1 0,1-1 0,-1 0 0,0 0 0,1 0 0,-1 0 0,0 0 0,0 0 0,1 0 0,-1 0 0,0 0 0,0 0 0,0 0 0,-3 1 0,-15 10 0,-2 0 0,1-1 0,-1-1 0,-35 11 0,13-4 0,-137 53 0,-343 86 0,490-148 0,-1-2 0,1-1 0,-1-2 0,-34-1 0,158-7 0,1334 55-1479,-1364-44 1479,194 13 0,-237-16 3,-17-3 1,1 0-1,-1 0 0,0 0 1,0 0-1,0 0 1,0 0-1,0 0 1,0 0-1,0 0 1,0 0-1,0 1 1,0-1-1,1 0 1,-1 0-1,0 0 1,0 0-1,0 0 1,0 0-1,0 0 0,0 0 1,0 0-1,0 1 1,0-1-1,0 0 1,0 0-1,0 0 1,0 0-1,0 0 1,0 0-1,0 0 1,0 0-1,0 1 1,0-1-1,0 0 1,0 0-1,0 0 1,0 0-1,0 0 0,0 0 1,0 0-1,-1 0 1,1 0-1,0 1 1,0-1-1,0 0 1,0 0-1,0 0 1,0 0-1,0 0 1,0 0-1,0 0 1,0 0-1,0 0 1,-1 0-1,1 0 0,0 0 1,0 0-1,0 0 1,0 0-1,-31 13 637,28-12-589,-889 263-1113,444-140-1,-452 172-487,861-281 1642,16-7 154,0 1 0,0 0 0,1 2 0,1 1 0,-34 24 0,53-35-132,0 1 0,0-1 1,1 1-1,-1 0 0,0-1 1,1 1-1,0 0 0,-1 0 1,1 0-1,0 0 0,0 1 1,0-1-1,0 3 0,1-4-82,0 0 0,0 0 0,0 0 0,0 0 0,0 0-1,0 0 1,0 0 0,1 0 0,-1 0 0,0 0 0,1 0 0,-1 0 0,1 0 0,-1-1-1,1 1 1,-1 0 0,1 0 0,-1 0 0,1-1 0,0 1 0,0 0 0,-1-1 0,1 1-1,0-1 1,0 1 0,0-1 0,0 1 0,-1-1 0,1 0 0,0 1 0,0-1-1,0 0 1,2 1 0,5 1-32,2 0 0,-1 0 0,0-1 0,0 0 0,0-1 0,1 0 0,-1 0 0,13-2 0,78-21 0,-25 5 0,348-36-707,10 31-465,1385 9-1884,-1792 21 4958,-25-7-1877,-18 5 579,-25 3 320,-47 4 0,86-12-897,-633 58-242,103-10-700,400-34 911,-643 44-52,708-60 220,297-28 1326,11-6-1654,136-26-655,125-19-164,729-128-996,369-60-957,-1241 212 1953,-97 16 0,25-8-903,-226 37 1550,-58 12 390,0 0 1,-1-1-1,1 1 0,0-1 0,-1 1 0,1-1 0,-1 0 0,1 1 0,-1-1 0,1 0 0,1-2 0,-5-2 465,-10-1 32,-13-1 244,-50-7 1,36 8-421,-951-103 3068,-4 91-3725,321 42-238,620-21 636,39-3 686,33-4-56,176-18 1090,21-7-1495,86-10-1075,1499-137-4181,-1628 164 4215,154-11-166,-264 15 1030,-48 2 309,-14 6-462,-1 0-1,0 0 1,0-1 0,0 1 0,0 0 0,0 0 0,0 0 0,0 0 0,1 0 0,-1 0 0,0-1 0,0 1 0,0 0 0,0 0 0,0 0-1,0 0 1,0 0 0,0-1 0,0 1 0,0 0 0,0 0 0,0 0 0,0 0 0,0 0 0,0-1 0,0 1 0,0 0 0,0 0 0,0 0-1,0 0 1,0-1 0,0 1 0,0 0 0,0 0 0,0 0 0,0 0 0,0 0 0,-1 0 0,1-1 0,0 1 0,0 0 0,0 0 0,0 0 0,-3-2 95,0 1 0,1-1 0,-1 1 0,0 0 0,0 0 0,0 0 0,-3 0 1,-43-9 876,-98-6 0,-741-6 845,752 21-2285,-1450 3-1862,1499-2 2127,63 0 198,16 1 145,-1-1 0,0 0 0,1 0 0,-1-1 0,-16-4 0,24 5-124,1 0 0,-1 0 1,1 0-1,-1 0 1,1 0-1,-1-1 0,1 1 1,-1 0-1,1 0 1,-1 0-1,1-1 0,-1 1 1,1 0-1,-1-1 0,1 1 1,-1 0-1,1-1 1,-1 1-1,1 0 0,0-1 1,-1 1-1,1-1 1,0 1-1,-1-1 0,1 1 1,0-1-1,0 1 1,-1-1-1,1 1 0,0-1 1,0 1-1,0-1 1,0 1-1,0-1 0,0 0 1,0 1-1,0-1 1,0 1-1,0-1 0,0 1 1,0-1-1,0 1 1,0-1-1,1 0 0,-1 1 1,0-1-1,0 1 1,1-1-1,-1 1 0,0-1 1,1 1-1,-1 0 1,0-1-1,1 1 0,-1-1 1,1 1-1,2-3 121,1 0-1,-1 0 0,1 0 1,-1 1-1,1 0 1,7-4-1,22-6 243,0 1-1,1 1 1,43-5-1,-23 4-213,208-39-190,107-14-805,11 1-34,1661-261-4192,-1770 290 3158,-224 30 2280,-189 9 1573,-527 5 1133,-342-10-4247,476-2 272,230 2 908,280-2 1005,40-1-552,397-15 2221,-300 18-2786,771-3-742,-440 3 964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41:03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3497 1 24575,'0'0'0,"-9"18"0,7-16 0,-1 0 0,1 0 0,0 0 0,-1 0 0,0 0 0,1 0 0,-1 0 0,0-1 0,0 0 0,0 1 0,-6 1 0,-37 5 0,42-8 0,-112 9 0,-140-8 0,137-2 0,-225-2 0,-919 10 0,1759-9 0,-233 3 0,1211-32-712,-1452 30 784,6 0 316,-63 8-136,-2284 433-1750,2242-424 1482,-174 47 13,241-58 289,15-3 159,25 0 215,-21-2-702,1162-9-401,-271-3 49,-836 12 394,6-1 0,-1 3 0,108 16 0,-174-17 4,26 7 306,-28-7-300,-1-1 0,0 0 0,1 0 0,-1 0 0,0 1 1,0-1-1,1 0 0,-1 0 0,0 1 0,1-1 1,-1 0-1,0 1 0,0-1 0,0 0 0,1 1 1,-1-1-1,0 0 0,0 1 0,0-1 0,0 0 1,0 1-1,1-1 0,-1 1 0,0 0 0,-1-1 5,1 1 0,0 0 0,-1 0 0,1-1 0,0 1 0,-1 0 0,1 0 0,-1-1 0,1 1 0,-1-1 0,1 1 0,-1 0 0,0-1 0,1 1 0,-1-1 0,-1 1 0,-13 8 19,-1 0 0,1-1 0,-2-1 0,-26 7 0,30-9-22,-454 124-216,-11-35-174,-8-16 233,-2-28 174,452-48 31,11 1 68,-1-2-1,1-1 1,-1-1 0,-29-4-1,47-1-127,8 5 0,-1 1 0,1 0 0,0 0 0,0 0 0,0 0 0,0-1 0,0 1 0,0 0 0,0 0 0,0 0 0,0-1 0,0 1 0,0 0 0,0 0 0,0-1 0,0 1 0,0 0 0,0 0 0,0 0 0,0-1 0,0 1 0,0 0 0,0 0 0,0 0 0,0-1 0,0 1 0,0 0 0,0 0 0,1 0 0,-1 0 0,0-1 0,0 1 0,0 0 0,0 0 0,1 0 0,-1 0 0,0 0 0,0-1 0,0 1 0,0 0 0,1 0 0,-1 0 0,0 0 0,0 0 0,0 0 0,1 0 0,-1 0 0,0 0 0,0 0 0,0 0 0,1 0 0,-1 0 0,0 0 0,0 0 0,1 0 0,-1 0 0,51-7 0,-1 1 0,61 2 0,-29 2 0,1758-45 0,-1819 47 0,-939 40 0,28 0 0,372-62 0,3-32 0,144 14 0,246 28 0,291 17 0,-82-5 0,113 6 0,451 1 0,443-5 0,-839-6 0,97 3 0,153 25 0,-348-19 0,194-1 0,547-60 0,70-3 0,-716 58 0,-264 11 0,-113 38 0,-2-4 0,-172 33 0,129-53 0,-1-7 0,-181-5 0,205-12 0,-573-17 0,711 16 0,-15-2 0,-51 2 0,333-10 0,-174 9 0,645-30 0,209-5 0,-762 29 0,93 1 0,-441 19 0,-1847 50 0,1070-48 0,652-8 0,-983-35 0,1083 16 0,-313 21 0,-1 8 0,505-16 0,26 1 0,-1 1 0,23 5 0,11 1 0,516 23 0,2-36 0,-536 5 0,1219-60 0,-1135 50 0,227-5 0,-428 13 0,-148-8 0,-550-100 0,316 38 0,-888-70 0,1301 137 0,29 1 0,0 2 0,-41 2 0,100 9 0,403 86 0,5-18 0,803 34 0,-383-114 0,-248-5 0,0 31 0,-102 8 0,0-37 0,-107-6 0,-173 8 0,16 0 0,76-2 0,-3-26 0,-167-5 0,-105 23 0,1 2 0,60-6 0,-172 42 0,-222 65 0,-3-12 0,-3-13 0,-2-13 0,-3-12 0,-1-14 0,-589-25 0,808-8 0,40 3 0,-61 0 0,167-6 0,-1-1 0,961-141 0,-474 50-1365,-388 71-5461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4:40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24:53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618 333 24575,'322'0'0,"-516"0"0,193 0 0,-1 0 0,1 0 0,0 0 0,0 0 0,0 0 0,-1 0 0,1 0 0,0-1 0,0 1 0,0 0 0,0-1 0,-1 1 0,-1-2 0,3 2 0,0 0 0,0-1 0,0 1 0,0 0 0,0 0 0,0-1 0,0 1 0,0 0 0,0-1 0,0 1 0,0 0 0,0 0 0,0-1 0,0 1 0,0 0 0,0 0 0,0-1 0,0 1 0,0 0 0,1 0 0,-1-1 0,0 1 0,0 0 0,0 0 0,0-1 0,1 1 0,-1 0 0,0 0 0,0 0 0,0-1 0,1 1 0,-1 0 0,0 0 0,1 0 0,30-19 0,-2 9 0,1 1 0,-1 1 0,1 1 0,1 2 0,55-2 0,-61 10 0,-20 2 0,-14 1 0,-23 5 0,-1-1 0,-36 4 0,178-12 0,-101-2 0,-1 0 0,1 1 0,-1-1 0,11 4 0,-17-4 0,-1 0 0,0 0 0,1 0 0,-1 0 0,0 0 0,1 0 0,-1 0 0,0 0 0,1 0 0,-1 0 0,0 0 0,1 1 0,-1-1 0,0 0 0,0 0 0,1 0 0,-1 1 0,0-1 0,0 0 0,1 0 0,-1 0 0,0 1 0,0-1 0,1 0 0,-1 1 0,0-1 0,0 0 0,0 0 0,0 1 0,0-1 0,0 0 0,0 1 0,1-1 0,-1 0 0,0 1 0,0-1 0,0 0 0,0 1 0,0 0 0,-12 9 0,-21 4 0,-64 3 0,1 0 0,44-5 0,-57 6 0,260-20 0,-70 3 0,383-1 0,-876 0 0,645 0 0,-1000 0 0,755 0 0,8 0 0,-1 1 0,1-1 0,-1 0 0,1 0 0,-1-1 0,1 1 0,-1-1 0,1 0 0,0 0 0,-1-1 0,1 1 0,-4-3 0,8 4 0,0 0 0,0 0 0,-1-1 0,1 1 0,0 0 0,0 0 0,0 0 0,0-1 0,0 1 0,0 0 0,0 0 0,0 0 0,0-1 0,0 1 0,0 0 0,0 0 0,0 0 0,0-1 0,0 1 0,0 0 0,0 0 0,0 0 0,0-1 0,0 1 0,0 0 0,0 0 0,0 0 0,0-1 0,0 1 0,1 0 0,-1 0 0,0 0 0,0 0 0,0-1 0,0 1 0,0 0 0,1 0 0,-1 0 0,0 0 0,0 0 0,0 0 0,1-1 0,-1 1 0,0 0 0,0 0 0,1 0 0,10-6 0,-11 6 0,34-12 0,-1 2 0,2 1 0,-1 2 0,53-5 0,-2-1 0,44-2 0,-173 16 0,-94-2 0,106-7 0,31 8 0,0 0 0,1 0 0,-1-1 0,1 1 0,-1 0 0,0-1 0,1 1 0,-1 0 0,1-1 0,-1 1 0,1-1 0,0 1 0,-1-1 0,1 1 0,-1-1 0,1 1 0,0-1 0,-1-1 0,1 2 0,0-1 0,0 0 0,0 1 0,1-1 0,-1 0 0,0 1 0,0-1 0,0 1 0,1-1 0,-1 1 0,0-1 0,1 0 0,-1 1 0,1-1 0,-1 1 0,1 0 0,-1-1 0,1 1 0,-1-1 0,1 1 0,-1 0 0,1-1 0,-1 1 0,2-1 0,7-4 0,1 0 0,-1 1 0,1 0 0,1 0 0,12-3 0,59-9 0,-46 10 0,2-1 0,270-63 0,-263 59 0,-32 9 0,0-1 0,19-7 0,-24 5 0,-9 1 0,-16-2 0,-61 1 0,-107 4 0,87 3 0,53-1 0,-56-2 0,75-6 0,22 1 0,16 0 0,7 3 0,34 0 0,-24 2 0,-23 1 0,-10 0 0,-395 1 0,473-1 0,-248 0 0,173-1 0,5-2 0,12-6 0,21-8 0,-15 7 0,1 1 0,-1 1 0,1 1 0,39-7 0,-61 15 0,1 6 0,14 2 0,23 2 0,67 11 0,-87-19 0,-16-3 0,-1 0 0,0 1 0,0-1 0,1 1 0,-1-1 0,0 1 0,0 0 0,0 0 0,1 0 0,-1 0 0,0 0 0,0 1 0,-1-1 0,1 0 0,0 1 0,0 0 0,-1-1 0,1 1 0,1 3 0,-2-3 0,-1 0 0,1 0 0,-1-1 0,0 1 0,0 0 0,1 0 0,-2 0 0,1 0 0,0 0 0,0 0 0,0 0 0,-1 0 0,1-1 0,-1 1 0,0 0 0,1 0 0,-1 0 0,0-1 0,0 1 0,0 0 0,0-1 0,0 1 0,-3 1 0,-12 17 0,10-14 0,0 1 0,0 0 0,1 0 0,-8 15 0,13-21 0,0-1 0,0 0 0,0 0 0,0 1 0,0-1 0,-1 0 0,1 1 0,0-1 0,0 0 0,0 1 0,0-1 0,0 0 0,0 0 0,0 1 0,0-1 0,0 0 0,0 1 0,1-1 0,-1 0 0,0 0 0,0 1 0,0-1 0,0 0 0,0 0 0,0 1 0,1-1 0,-1 0 0,0 0 0,0 1 0,0-1 0,1 0 0,-1 0 0,0 0 0,0 1 0,1-1 0,-1 0 0,0 0 0,0 0 0,1 0 0,-1 0 0,0 0 0,0 1 0,1-1 0,-1 0 0,0 0 0,1 0 0,-1 0 0,0 0 0,1 0 0,-1 0 0,0 0 0,0 0 0,1 0 0,-1-1 0,1 1 0,19-3 0,-19 2 0,54-14 0,105-44 0,-159 59 0,3-2 0,-1 0 0,1 1 0,-1-1 0,1 1 0,0 0 0,6-1 0,-11 5 0,-1 0 0,0-1 0,0 0 0,0 1 0,0-1 0,0 0 0,0 0 0,-4 2 0,-56 32 0,62-36 0,0 0 0,-1 0 0,1 0 0,0 0 0,0 0 0,0 0 0,-1 1 0,1-1 0,0 0 0,0 0 0,0 0 0,0 0 0,0 0 0,-1 0 0,1 1 0,0-1 0,0 0 0,0 0 0,0 0 0,0 0 0,0 1 0,0-1 0,-1 0 0,1 0 0,0 0 0,0 0 0,0 1 0,0-1 0,0 0 0,0 0 0,0 0 0,0 1 0,0-1 0,0 0 0,0 0 0,0 0 0,0 1 0,0-1 0,0 0 0,0 0 0,1 0 0,-1 1 0,0-1 0,0 0 0,0 0 0,0 0 0,0 0 0,0 1 0,0-1 0,1 0 0,-1 0 0,0 0 0,0 0 0,0 0 0,0 0 0,1 1 0,-1-1 0,17 8 0,3 2 0,-19-9 0,1 1 0,-1-1 0,0 1 0,0-1 0,0 1 0,-1 0 0,1-1 0,0 1 0,0 0 0,-1 0 0,1 0 0,-1-1 0,0 1 0,0 0 0,1 0 0,-1 0 0,0 0 0,0 0 0,-1 0 0,1-1 0,0 1 0,-1 0 0,1 0 0,-1 0 0,0 0 0,1-1 0,-1 1 0,0 0 0,0-1 0,0 1 0,0-1 0,-2 3 0,-6 7 0,0 0 0,0-1 0,-17 14 0,12-11 0,-8 6 0,0-1 0,-46 28 0,64-44 0,0 0 0,1 1 0,-1 0 0,1 0 0,-1 0 0,1 0 0,-5 7 0,8-10 0,0 0 0,0 0 0,-1 0 0,1 1 0,0-1 0,0 0 0,0 0 0,0 1 0,0-1 0,0 0 0,0 0 0,0 1 0,0-1 0,0 0 0,0 0 0,0 0 0,0 1 0,0-1 0,0 0 0,0 0 0,0 1 0,1-1 0,-1 0 0,0 0 0,0 0 0,0 1 0,0-1 0,0 0 0,0 0 0,1 0 0,-1 1 0,0-1 0,0 0 0,0 0 0,1 0 0,-1 0 0,0 0 0,0 1 0,0-1 0,1 0 0,-1 0 0,0 0 0,0 0 0,0 0 0,1 0 0,-1 0 0,0 0 0,0 0 0,1 0 0,-1 0 0,0 0 0,0 0 0,1 0 0,-1 0 0,0 0 0,1 0 0,16-1 0,-14 0 0,61-5 0,-64 6 0,0 0 0,1 0 0,-1 0 0,0 0 0,0 0 0,0 0 0,0 0 0,0 0 0,1 0 0,-1 0 0,0 0 0,0 0 0,0 0 0,0 0 0,1 0 0,-1 0 0,0 0 0,0 0 0,0 0 0,0 0 0,0 1 0,0-1 0,0 0 0,1 0 0,-1 0 0,0 0 0,0 0 0,0 0 0,0 0 0,0 1 0,0-1 0,0 0 0,0 0 0,0 0 0,0 0 0,0 1 0,0-1 0,0 0 0,0 0 0,0 0 0,0 0 0,0 0 0,0 1 0,0-1 0,0 0 0,0 0 0,0 0 0,0 0 0,0 0 0,0 1 0,0-1 0,0 0 0,0 0 0,0 0 0,0 0 0,0 0 0,0 1 0,-1-1 0,-10 13 0,-16 12 0,21-20 0,-16 11 0,21-15 0,0-1 0,0 1 0,1 0 0,-1-1 0,1 1 0,-1 0 0,0-1 0,1 1 0,-1 0 0,1 0 0,0 0 0,-1-1 0,1 1 0,-1 0 0,1 0 0,0 0 0,0 0 0,0 0 0,-1-1 0,1 1 0,0 0 0,0 2 0,1-3 0,-1 0 0,0 1 0,1-1 0,-1 1 0,0-1 0,1 0 0,-1 0 0,1 1 0,-1-1 0,0 0 0,1 0 0,-1 1 0,1-1 0,-1 0 0,1 0 0,-1 0 0,1 0 0,-1 0 0,1 1 0,-1-1 0,1 0 0,-1 0 0,1 0 0,-1-1 0,1 1 0,-1 0 0,1 0 0,-1 0 0,1 0 0,-1 0 0,1-1 0,19-6 0,-16 6 0,25-11 0,2 1 0,0 1 0,0 2 0,0 2 0,1 0 0,0 2 0,49 0 0,-179 6 0,-37-2 0,117-1 0,1 0 0,-1-2 0,0 0 0,1-2 0,-25-8 0,38 11 0,-1 0 0,1 0 0,0 0 0,0-1 0,0 0 0,0 1 0,0-1 0,0-1 0,1 1 0,0 0 0,-5-7 0,7 8 0,0 0 0,-1 0 0,1 0 0,0-1 0,1 1 0,-1 0 0,0-1 0,1 1 0,-1-1 0,1 1 0,0-1 0,-1 1 0,1-1 0,1 1 0,-1-1 0,0 1 0,0 0 0,1-1 0,0 1 0,-1-1 0,1 1 0,0 0 0,2-4 0,16-21 0,-15 24 0,-1-1 0,0-1 0,0 1 0,0 0 0,2-6 0,-5 9 0,0 1 0,1-1 0,-1 1 0,0-1 0,0 0 0,0 1 0,0-1 0,0 1 0,0-1 0,0 0 0,0 1 0,0-1 0,0 0 0,0 1 0,0-1 0,0 1 0,0-1 0,0 0 0,-1 1 0,1-1 0,0 1 0,-1-1 0,1 1 0,0-1 0,-1 1 0,1-1 0,0 1 0,-1-1 0,1 1 0,-1-1 0,1 1 0,-1 0 0,1-1 0,-1 1 0,1 0 0,-1-1 0,0 1 0,1 0 0,-1 0 0,1 0 0,-1-1 0,0 1 0,0 0 0,-31-3 0,28 3 0,-96 2 0,-30-1 0,128-1 0,0 0 0,1 0 0,-1-1 0,0 1 0,0 0 0,0-1 0,1 1 0,-1-1 0,0 0 0,1 1 0,-1-1 0,0 0 0,1 0 0,-1 0 0,1 0 0,-1 0 0,1 0 0,0-1 0,-2-1 0,2 2 0,1-1 0,-1 1 0,1-1 0,-1 1 0,1-1 0,0 1 0,0-1 0,0 0 0,0 1 0,0-1 0,0 1 0,0-1 0,0 1 0,0-1 0,1 0 0,-1 1 0,1-1 0,-1 1 0,1-1 0,0 1 0,-1 0 0,3-3 0,1-2 0,0 0 0,1-1 0,0 2 0,0-1 0,0 1 0,1-1 0,0 1 0,10-6 0,58-31 0,-25 15 0,-29 15 0,0 1 0,-1-1 0,22-19 0,-40 31 0,-1 0 0,0 0 0,0 0 0,0 0 0,0-1 0,1 1 0,-1 0 0,0 0 0,0 0 0,0 0 0,0 0 0,1 0 0,-1 0 0,0-1 0,0 1 0,0 0 0,0 0 0,0 0 0,0 0 0,0-1 0,0 1 0,1 0 0,-1 0 0,0 0 0,0-1 0,0 1 0,0 0 0,0 0 0,0 0 0,0 0 0,0-1 0,0 1 0,0 0 0,0 0 0,0 0 0,0-1 0,0 1 0,-1 0 0,1 0 0,0-1 0,-9 1 0,-14 6 0,-83 35 0,106-41 0,0 0 0,0 0 0,1 0 0,-1 0 0,0 0 0,0 0 0,0 0 0,0 0 0,0 0 0,0 0 0,0 0 0,0 0 0,0 0 0,0 0 0,0 1 0,0-1 0,0 0 0,0 0 0,0 0 0,0 0 0,0 0 0,0 0 0,0 0 0,0 0 0,0 0 0,0 0 0,0 0 0,0 0 0,0 0 0,0 0 0,0 0 0,0 0 0,0 0 0,0 0 0,0 0 0,0 0 0,0 0 0,0 0 0,0 0 0,0 0 0,0 0 0,0 0 0,0 1 0,0-1 0,8 1 0,21 0 0,-12 0 0,-16-1 0,0 0 0,1 0 0,-1 0 0,0 0 0,1 0 0,-1 0 0,0 0 0,1 1 0,-1-1 0,0 1 0,0-1 0,1 1 0,-1-1 0,0 1 0,0 0 0,0 0 0,0 0 0,0-1 0,0 1 0,0 0 0,0 0 0,0 0 0,1 2 0,-2-1 0,1-1 0,-1 1 0,0-1 0,0 1 0,0-1 0,0 1 0,0-1 0,0 1 0,0-1 0,-1 1 0,1-1 0,0 1 0,-1-1 0,1 1 0,-1-1 0,0 1 0,0 0 0,-4 6 0,0-1 0,0 1 0,0-1 0,-1-1 0,-12 12 0,11-12 0,0 0 0,0-1 0,0 0 0,-1-1 0,0 1 0,0-2 0,-9 4 0,15-6 0,1 0 0,-1-1 0,0 1 0,1-1 0,-1 0 0,0 0 0,0 1 0,1-1 0,-1 0 0,0-1 0,0 1 0,1 0 0,-1 0 0,0-1 0,1 1 0,-1-1 0,0 1 0,1-1 0,-1 0 0,1 1 0,-1-1 0,1 0 0,-1 0 0,1 0 0,0 0 0,-1-1 0,1 1 0,0 0 0,0 0 0,0-1 0,0 1 0,0-1 0,0 1 0,0-1 0,1 1 0,-1-1 0,0 0 0,1 1 0,-1-1 0,1 0 0,0 1 0,-1-4 0,1-1 0,-2 0 0,1 0 0,0 0 0,-1 0 0,0 1 0,-1-1 0,1 1 0,-1-1 0,0 1 0,0 0 0,-1 0 0,0 0 0,0 0 0,0 1 0,0 0 0,0 0 0,-1 0 0,0 0 0,0 0 0,-8-3 0,5 3 0,-1-1 0,0 2 0,-19-6 0,25 8 0,1 1 0,-1-1 0,1 0 0,-1 1 0,0 0 0,1-1 0,-1 1 0,0 0 0,0 1 0,1-1 0,-1 0 0,0 1 0,1 0 0,-1-1 0,1 1 0,-1 0 0,1 0 0,-4 3 0,5-4 0,1 0 0,0 0 0,0 1 0,0-1 0,0 0 0,0 1 0,0-1 0,0 0 0,0 0 0,0 1 0,0-1 0,0 0 0,0 1 0,0-1 0,0 0 0,0 0 0,0 1 0,0-1 0,0 0 0,0 1 0,0-1 0,0 0 0,1 0 0,-1 1 0,0-1 0,0 0 0,0 0 0,0 1 0,1-1 0,-1 0 0,0 0 0,0 0 0,1 1 0,-1-1 0,0 0 0,0 0 0,1 0 0,-1 0 0,0 0 0,0 1 0,1-1 0,-1 0 0,0 0 0,1 0 0,-1 0 0,0 0 0,1 0 0,-1 0 0,0 0 0,1 0 0,17 4 0,92 1 0,-109-5 0,-26 2 0,-1 0 0,1 2 0,0 1 0,-34 10 0,-33 7 0,97-22 0,6 0 0,0 0 0,19-4 0,74-18 0,-142 22 0,29 0 0,36 0 0,-7 0 0,52 2 0,-65-1 0,-1 0 0,0 0 0,0 1 0,0 0 0,0 0 0,0 0 0,0 1 0,0-1 0,6 5 0,-10-4 0,1-1 0,-1 0 0,1 1 0,-1 0 0,0-1 0,0 1 0,0 0 0,-1 0 0,1 1 0,-1-1 0,1 0 0,-1 0 0,0 1 0,0-1 0,-1 0 0,1 1 0,-1 3 0,2 10 0,-2-1 0,-2 23 0,1-17 0,-2 7 0,-1 0 0,-12 43 0,13-58 0,-1-72 0,5-247 0,-1 305 0,0 0 0,0 0 0,0 0 0,0 0 0,0 0 0,0 0 0,0 0 0,0 0 0,0 0 0,0 0 0,0 0 0,0 0 0,0 0 0,-1 0 0,1 0 0,0 0 0,0 0 0,0 0 0,0 0 0,0 0 0,0 0 0,0 0 0,0 0 0,0 0 0,0 0 0,0 0 0,0 0 0,0 0 0,0-1 0,0 1 0,0 0 0,0 0 0,-1 0 0,1 0 0,0 0 0,0 0 0,0 0 0,0 0 0,0 0 0,0 0 0,0 0 0,0 0 0,0 0 0,0 0 0,0 0 0,0 0 0,0 0 0,0-1 0,0 1 0,0 0 0,0 0 0,0 0 0,-5 10 0,-3 15 0,-8 51 0,-12 53 0,13-56 0,-5 15 0,19-85 0,0 0 0,0 0 0,0-1 0,0 1 0,-1 0 0,1-1 0,-1 1 0,0-1 0,1 0 0,-1 0 0,0 0 0,-1 0 0,1 0 0,0 0 0,0 0 0,-1 0 0,-2 1 0,3-2 0,0-1 0,-1 1 0,1-1 0,0 1 0,0-1 0,0 0 0,0 1 0,0-1 0,0 0 0,0 0 0,0-1 0,-1 1 0,1 0 0,0-1 0,0 1 0,0-1 0,0 0 0,0 0 0,0 1 0,0-1 0,1-1 0,-1 1 0,0 0 0,-2-2 0,-118-99 0,44 42 0,77 60 0,1-1 0,0 1 0,-1 0 0,1-1 0,-1 1 0,1 0 0,-1-1 0,1 1 0,0-1 0,-1 1 0,1 0 0,0-1 0,-1 1 0,1-1 0,0 1 0,0-1 0,0 1 0,-1-1 0,1 1 0,0-1 0,0 0 0,0 1 0,0-1 0,0 1 0,0-1 0,0 1 0,0-1 0,0 1 0,0-1 0,0 1 0,0-1 0,1 1 0,-1-1 0,0 0 0,0 1 0,0 0 0,1-1 0,-1 0 0,1 0 0,0 1 0,0-1 0,0 1 0,0 0 0,0-1 0,-1 1 0,1 0 0,0-1 0,0 1 0,0 0 0,0 0 0,0 0 0,0 0 0,0 0 0,0 0 0,0 0 0,0 0 0,0 0 0,0 0 0,0 1 0,1 0 0,12 5 0,-1 0 0,-1 2 0,0-1 0,0 2 0,0 0 0,-1 0 0,0 1 0,18 21 0,24 21 0,-53-52 0,1 1 0,0 0 0,-1-1 0,1 1 0,0-1 0,0 1 0,-1-1 0,1 1 0,0-1 0,0 1 0,0-1 0,0 0 0,-1 1 0,1-1 0,0 0 0,0 0 0,0 0 0,0 0 0,0 1 0,0-1 0,0-1 0,0 1 0,1 0 0,-1-1 0,0 1 0,0-1 0,0 0 0,0 1 0,-1-1 0,1 0 0,0 0 0,-1 0 0,1 0 0,-1 1 0,1-1 0,-1 0 0,1 0 0,-1 0 0,0 0 0,1 0 0,-1-2 0,2-6 0,-1-1 0,0 1 0,-1-16 0,0 20 0,-1-8 0,0 1 0,-1-1 0,-1 1 0,0 0 0,0 0 0,-1 0 0,-7-13 0,-2-10 0,8 20 0,2-1 0,0 1 0,0-19 0,3 40 42,0 2-394,0 0 0,1 1 1,3 13-1,2-5-6474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31:17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957 1820 24575,'-2'-98'0,"-4"0"0,-5 0 0,-34-148 0,37 219 0,-14-33 0,15 44 0,1 1 0,1-1 0,0 0 0,1-1 0,0 1 0,-1-27 0,8-390 0,-3 426 0,-1-1 0,0 0 0,0 0 0,0 1 0,-1-1 0,-1 1 0,1-1 0,-1 1 0,0 0 0,-8-13 0,-1 2 0,-2 0 0,-21-22 0,-8-9 0,40 44 0,0-1 0,0 1 0,0-1 0,0 0 0,1 0 0,0 0 0,0 0 0,1 0 0,0 0 0,0 0 0,-1-8 0,2-11 0,2-38 0,0 21 0,-1 5 0,-1-79 0,-1 114 0,1-1 0,-1 0 0,0 0 0,0 1 0,0-1 0,0 0 0,0 1 0,0-1 0,-1 1 0,1 0 0,-4-5 0,4 7 0,1-1 0,-1 1 0,1 0 0,0-1 0,-1 1 0,1 0 0,-1-1 0,1 1 0,-1 0 0,1-1 0,-1 1 0,0 0 0,1 0 0,-1 0 0,1 0 0,-1-1 0,1 1 0,-1 0 0,0 0 0,1 0 0,-1 0 0,1 0 0,-2 0 0,2 1 0,-1 0 0,0-1 0,0 1 0,0-1 0,0 1 0,1 0 0,-1 0 0,0-1 0,0 1 0,1 0 0,-1 0 0,1 0 0,-1 0 0,1 0 0,-1 0 0,1 0 0,-1 0 0,1 1 0,-2 5 0,1 0 0,-1 0 0,2 0 0,-1 0 0,1 0 0,0 0 0,0 0 0,1 0 0,0 0 0,0 0 0,5 14 0,-3-9 0,-1 1 0,2 17 0,-4-28 0,0 0 0,0 0 0,0 0 0,0 0 0,0 0 0,0-1 0,-1 1 0,1 0 0,-1 0 0,0 0 0,1 0 0,-1-1 0,0 1 0,0 0 0,0-1 0,0 1 0,0-1 0,0 1 0,-1-1 0,1 0 0,-3 2 0,0 1 0,-1-2 0,-1 1 0,1-1 0,0 0 0,-10 3 0,-22 11 0,35-15 0,0 0 0,0 0 0,0 1 0,1-1 0,-1 1 0,1-1 0,-1 1 0,1 0 0,0-1 0,-1 1 0,1 0 0,0 0 0,0 0 0,0 0 0,1 0 0,-2 3 0,2-3 0,-1-1 0,1 0 0,0 0 0,0 1 0,0-1 0,0 0 0,0 1 0,0-1 0,0 0 0,0 0 0,0 1 0,1-1 0,-1 0 0,0 0 0,1 1 0,-1-1 0,1 0 0,0 0 0,-1 0 0,1 0 0,0 0 0,0 0 0,-1 0 0,3 2 0,-1-1 0,1-1 0,-1 1 0,1-1 0,0 1 0,0-1 0,-1 0 0,1 0 0,0 0 0,0 0 0,4 0 0,3 0 0,0 0 0,1 0 0,-1-1 0,0-1 0,15-2 0,1-3 0,-20 4 0,0 0 0,-1 0 0,1 1 0,0 0 0,0 0 0,0 0 0,-1 1 0,1 0 0,12 1 0,-18 0 0,1-1 0,-1 0 0,1 0 0,-1 0 0,0 1 0,1-1 0,-1 0 0,0 0 0,1 1 0,-1-1 0,0 0 0,1 1 0,-1-1 0,0 0 0,0 1 0,0-1 0,1 1 0,-1-1 0,0 0 0,0 1 0,0-1 0,0 1 0,0-1 0,0 0 0,1 1 0,-1-1 0,0 1 0,0-1 0,0 1 0,-1-1 0,1 0 0,0 1 0,0-1 0,0 1 0,0-1 0,0 1 0,0-1 0,-1 0 0,1 1 0,0-1 0,0 0 0,0 1 0,-1-1 0,1 0 0,-1 1 0,-14 17 0,14-17 0,-48 59 0,38-45 0,0-1 0,-1 0 0,0-1 0,-23 19 0,31-29 0,-9 6 0,1 0 0,0 1 0,1 0 0,0 1 0,-14 17 0,10-9 0,-1-2 0,0 0 0,-29 23 0,-2 1 0,30-26 0,1 0 0,-34 21 0,40-30 0,-1 0 0,0-1 0,0 0 0,0 0 0,-1-2 0,-20 5 0,-119 16 0,110-14-1365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1:10:39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31:20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24575,'636'0'0,"-631"-1"0,-1 2 0,1-1 0,0 1 0,-1-1 0,1 1 0,-1 0 0,1 1 0,-1-1 0,0 1 0,0 0 0,6 3 0,-9-4 0,0 0 0,0 0 0,0 0 0,0 0 0,0 0 0,0 1 0,0-1 0,0 0 0,0 0 0,0 1 0,-1-1 0,1 1 0,0-1 0,-1 1 0,1-1 0,-1 1 0,0-1 0,0 1 0,1-1 0,-1 1 0,0-1 0,0 1 0,0 0 0,-1-1 0,1 1 0,0-1 0,-1 1 0,1-1 0,0 1 0,-1-1 0,0 1 0,1-1 0,-1 0 0,0 1 0,0-1 0,-2 3 0,-1 2 0,0 0 0,-1-1 0,0 1 0,0-1 0,-1 0 0,1 0 0,-1 0 0,-12 7 0,-6 1 0,-28 12 0,-7 3 0,43-21 0,0 0 0,0 0 0,0-2 0,-1 0 0,-29 4 0,20-3 0,12-3 0,0 2 0,1 0 0,-1 1 0,-13 8 0,16-8 0,-1-1 0,1 1 0,-1-2 0,0 0 0,0 0 0,-14 2 0,-23-3-1365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31:27.2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24575,'0'916'-1365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1:11:24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1:11:32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4:48:20.8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1538 459 24575,'-24'-1'0,"-1"-2"0,1-1 0,-39-10 0,-19-4 0,-49-2 0,-235-3 0,352 24 0,1 1 0,0 0 0,-1 1 0,1 0 0,1 1 0,-1 1 0,0 0 0,1 1 0,0 0 0,1 1 0,-1 0 0,1 1 0,-12 10 0,13-9 0,0 0 0,1 0 0,0 0 0,0 1 0,1 1 0,0-1 0,1 1 0,1 1 0,-1-1 0,2 1 0,0 0 0,0 1 0,-5 21 0,9-26 0,0 1 0,1-1 0,0 1 0,0-1 0,1 1 0,0-1 0,1 1 0,0-1 0,0 0 0,1 0 0,-1 0 0,2 0 0,5 10 0,-6-12 0,1 0 0,0 0 0,0 0 0,1-1 0,0 1 0,0-1 0,0 0 0,0 0 0,1-1 0,0 0 0,0 0 0,0 0 0,0-1 0,1 0 0,0 0 0,8 3 0,4-2 0,0 0 0,0-2 0,1 0 0,-1-1 0,1-1 0,-1-1 0,0 0 0,1-1 0,-1-2 0,0 0 0,0-1 0,-1 0 0,1-2 0,19-9 0,-18 5 0,0 0 0,0-1 0,-1-1 0,0 0 0,-1-2 0,-1 0 0,0-1 0,-1 0 0,-1-2 0,-1 0 0,21-34 0,-25 34 0,-1-1 0,-2 0 0,1-1 0,-2 0 0,-1 0 0,0 0 0,2-30 0,-5 21 0,-1-1 0,-1 0 0,-1 1 0,-9-49 0,8 68 0,0 0 0,-1-1 0,-1 1 0,1 1 0,-2-1 0,1 0 0,-1 1 0,-1 0 0,1 0 0,-2 1 0,1 0 0,-1 0 0,0 0 0,-1 1 0,0 0 0,-9-7 0,6 7 0,-1 1 0,1-1 0,-1 2 0,0 0 0,-1 0 0,1 1 0,-1 1 0,0 0 0,0 1 0,0 0 0,0 1 0,-23 1 0,6 2 0,0 2 0,0 1 0,1 2 0,-1 1 0,1 1 0,1 1 0,-29 15 0,-5 6 0,-115 79 0,123-73 0,2 3 0,2 2 0,-60 65 0,91-85 0,0 0 0,2 2 0,0 0 0,2 1 0,0 0 0,2 2 0,1-1 0,1 1 0,-13 53 0,16-42 0,1 1 0,3 0 0,1 0 0,1 0 0,2 0 0,9 57 0,-6-82 0,1 1 0,0-1 0,1-1 0,1 1 0,0-1 0,1 0 0,1 0 0,0-1 0,0 0 0,1 0 0,1-1 0,0-1 0,0 1 0,1-1 0,1-1 0,-1 0 0,18 9 0,11 6 0,1-3 0,2-1 0,0-2 0,51 14 0,-42-18-70,1-2-1,0-2 1,0-2-1,1-3 0,0-3 1,0-1-1,0-3 1,0-2-1,104-23 0,-80 8-29,-1-4-1,-2-3 0,0-3 0,-2-4 0,-2-3 1,72-47-1,-81 41 63,-1-2 0,55-52 1,-88 71 18,-2-2 0,-1-1 0,-1-1 0,-1-1 0,34-60 1,-52 80 55,-1-1 0,0 0 0,-1 0 0,0 0 1,0 0-1,-1 0 0,-1 0 0,0-1 1,0 1-1,-1-1 0,-1 1 0,0 0 0,0-1 1,-1 1-1,-1 0 0,0 0 0,0 0 1,-1 0-1,-1 1 0,0 0 0,-7-12 0,-3-4 80,-2 0 0,-2 1 0,0 2 0,-1 0 0,-1 0 0,-41-31 0,32 29-117,-1 2 0,-2 1 0,0 2 0,-41-18 0,50 27 0,-1 2 0,-1 0 0,1 2 0,-1 1 0,-1 1 0,1 2 0,-32-2 0,5 6-67,0 3-1,1 1 0,-1 3 1,1 2-1,1 3 0,-93 35 1,64-15-51,0 4-1,3 4 1,-98 68-1,-76 86 119,207-154 0,1 2 0,2 1 0,-40 59 0,70-87 68,0 1 0,1 0-1,1 1 1,1-1 0,0 2-1,-7 29 1,12-35-21,0 2 1,2-1-1,-1 0 0,2 0 1,0 1-1,0-1 0,2 0 1,0 0-1,5 22 0,-1-14-47,1-1 0,0 0 0,2 0 0,0-1 0,1 0 0,2 0 0,0-1 0,0-1 0,2 0 0,0-1 0,1 0 0,1-1 0,1-1 0,0-1 0,36 24 0,-5-10-45,2-2-1,1-2 1,1-2 0,0-3-1,69 16 1,-25-14-156,1-3-1,115 4 1,-115-18 27,0-4 0,184-24 0,-204 11 136,-1-3 0,0-4 0,-1-3 0,79-36-1,-140 53 31,1-1 0,-1 0 0,-1-1 0,23-18-1,-32 23 21,0-1-1,0 0 1,-1 0-1,1 0 0,-1 0 1,0 0-1,-1-1 0,1 1 1,-1-1-1,0 0 1,0 0-1,0 0 0,-1 0 1,1 0-1,-1 0 0,0 0 1,-1-6-1,-1-26 193,-1 0-1,-2 0 1,-2 1 0,-2 0-1,-1 0 1,-21-54-1,21 63-203,-2 1 0,-1 1 0,0 0 0,-2 0 0,-1 1 0,-1 1 0,-1 1 0,-1 0 0,-1 1 0,-1 1 0,-1 1 0,0 1 0,-2 1 0,1 1 0,-2 0 0,0 2 0,-34-14 0,15 12 0,-1 2 0,0 2 0,0 2 0,-1 1 0,-1 3 0,1 2 0,-1 2 0,0 1 0,0 3 0,1 2 0,-1 1 0,1 3 0,0 2 0,1 1 0,-84 35 0,101-33 0,1 1 0,0 1 0,1 1 0,1 2 0,1 0 0,0 1 0,1 2 0,1 0 0,-33 45 0,44-52 0,0 0 0,2 0 0,0 1 0,0 1 0,1-1 0,1 1 0,1 0 0,0 1 0,1-1 0,1 1 0,0 0 0,2-1 0,0 1 0,0 0 0,2 0 0,0 0 0,1 0 0,6 26 0,-4-33 0,0 1 0,0-1 0,1 0 0,0 0 0,1-1 0,0 0 0,1 0 0,-1 0 0,2-1 0,-1 0 0,1 0 0,1-1 0,-1 0 0,1 0 0,0-1 0,1 0 0,0-1 0,0 0 0,11 4 0,15 5 0,0-3 0,1-1 0,0-1 0,46 4 0,-3-3 0,1-4 0,0-2 0,0-5 0,0-3 0,0-3 0,111-26 0,-159 25 0,-1-2 0,0-1 0,-1-2 0,0-1 0,-1-1 0,-1-2 0,0-1 0,-2-1 0,32-27 0,-46 34 0,0 0 0,-2-1 0,1 0 0,-1 0 0,-1-1 0,0-1 0,-1 0 0,-1 0 0,0-1 0,-2 0 0,1 0 0,-2 0 0,0-1 0,-1 0 0,0 0 0,-2 0 0,0-1 0,-1 1 0,-1-24 0,-1 34 0,0 0 0,0 1 0,0-1 0,0 0 0,-1 0 0,0 1 0,-1-1 0,0 1 0,0 0 0,0-1 0,-1 1 0,1 1 0,-1-1 0,-1 1 0,1-1 0,-1 1 0,0 0 0,0 1 0,-1-1 0,1 1 0,-1 0 0,0 1 0,0-1 0,0 1 0,0 0 0,-1 1 0,-9-3 0,0 1 0,-1 0 0,1 2 0,-1 0 0,0 1 0,0 1 0,0 0 0,0 1 0,0 1 0,1 1 0,-23 6 0,-16 8 0,1 2 0,1 2 0,1 3 0,1 2 0,1 2 0,-61 45 0,58-32 0,1 2 0,2 2 0,2 3 0,2 1 0,-44 62 0,79-94 0,0-1 0,0 1 0,2 1 0,0 0 0,1 0 0,1 1 0,0 0 0,2 0 0,0 1 0,1-1 0,1 1 0,1 0 0,1 0 0,1 0 0,4 38 0,-4-54 0,1 1 0,0 0 0,0-1 0,0 0 0,1 1 0,0-1 0,0 0 0,0 0 0,0 0 0,0 0 0,1 0 0,0 0 0,0-1 0,3 4 0,0-2 0,0 0 0,0-1 0,0 1 0,1-1 0,-1-1 0,1 1 0,13 4 0,6-1 0,0-1 0,0-1 0,47 3 0,-63-7 0,88 7 0,1-4 0,-1-5 0,128-15 0,-199 12 0,0 0 0,1-2 0,-2-1 0,1-1 0,39-18 0,-64 25 0,0 0 0,0 0 0,0 0 0,0 0 0,0-1 0,0 1 0,-1 0 0,1-1 0,0 0 0,-1 1 0,0-1 0,1 0 0,-1 0 0,0 1 0,0-1 0,0 0 0,2-4 0,-3 5 0,0-1 0,0 1 0,0 0 0,0-1 0,0 1 0,-1 0 0,1-1 0,0 1 0,-1 0 0,1-1 0,-1 1 0,1 0 0,-1 0 0,0 0 0,1-1 0,-1 1 0,0 0 0,0 0 0,0 0 0,0 0 0,-1-1 0,-3-2 0,-1 0 0,0 0 0,0 0 0,0 1 0,-1 0 0,1 0 0,-1 1 0,1-1 0,-11-1 0,-22-2 0,0 1 0,0 2 0,0 2 0,-1 2 0,1 1 0,0 2 0,0 2 0,1 1 0,-41 14 0,31-5 0,1 1 0,1 3 0,0 2 0,2 2 0,0 2 0,-63 50 0,90-64 0,6-3 0,0-1 0,0 2 0,1-1 0,0 1 0,-9 13 0,16-20 0,1 0 0,0 0 0,1 1 0,-1-1 0,1 1 0,-1-1 0,1 1 0,0-1 0,0 1 0,1 0 0,-1 0 0,1-1 0,0 1 0,0 0 0,0 0 0,0-1 0,1 1 0,-1 0 0,1 0 0,0-1 0,0 1 0,0-1 0,1 1 0,1 3 0,1-1 0,-1-1 0,1 1 0,0-1 0,1 0 0,-1 0 0,1-1 0,0 1 0,0-1 0,0 0 0,1 0 0,7 4 0,12 4 0,35 14 0,-45-20 0,22 8 0,2-2 0,-1-1 0,1-2 0,1-2 0,42 2 0,-21-6 0,-1-3 0,102-13 0,-139 10 0,-1-1 0,0 0 0,0-2 0,0-1 0,-1-1 0,33-16 0,-46 20 0,0-1 0,0 0 0,-1-1 0,1 1 0,-1-1 0,-1-1 0,1 1 0,-1-1 0,0-1 0,0 1 0,-1-1 0,0 0 0,-1 0 0,0 0 0,0-1 0,0 1 0,-1-1 0,3-14 0,1-30 0,-3 0 0,-1 0 0,-8-75 0,4 95 0,-2-1 0,-1 2 0,-2-1 0,-20-62 0,21 82 0,0-1 0,-1 1 0,-1 0 0,0 0 0,-1 1 0,0 0 0,-1 1 0,0 0 0,-1 0 0,0 0 0,-1 2 0,0-1 0,-21-13 0,15 14 0,1 1 0,-2 0 0,1 1 0,-1 1 0,0 0 0,0 2 0,0 0 0,-1 1 0,0 1 0,-30 0 0,27 3 0,0 0 0,0 2 0,0 1 0,0 0 0,1 2 0,-1 0 0,1 1 0,-34 18 0,-10 12 0,2 4 0,2 2 0,2 2 0,1 3 0,3 3 0,-55 65 0,74-74 0,3 1 0,1 1 0,-33 63 0,46-70 0,2 0 0,1 1 0,2 1 0,-19 79 0,30-99 0,0 0 0,0 0 0,2 0 0,1 0 0,0 0 0,4 24 0,-3-36 0,0 0 0,1 0 0,0 0 0,1 0 0,0 0 0,0-1 0,0 1 0,1-1 0,-1 0 0,2 0 0,-1 0 0,1-1 0,-1 1 0,2-1 0,-1 0 0,0-1 0,1 1 0,0-1 0,9 5 0,5 0 0,0 0 0,0-1 0,0-2 0,1 0 0,0-1 0,0-1 0,30 2 0,12-3 0,86-7 0,-33-6-195,1-6 0,-2-5-1,137-43 1,-86 10-225,240-112 1,-397 161 409,150-76-144,-136 68 148,0-2 0,-1-1 1,-1-1-1,27-27 0,-44 40 45,0-1-1,-1 0 1,1 1 0,-1-2 0,0 1 0,0 0 0,0 0 0,-1-1 0,0 0 0,0 1-1,0-1 1,-1 0 0,0 0 0,0 0 0,-1 0 0,1-7 0,-2-5 209,-1 0 0,-1 0 1,-10-34-1,2 6-89,10 41-159,0-1 0,0 0 0,-1 1 0,0 0 0,0-1 0,0 1 0,0 0 0,-1 0 0,0 0 0,0 0 0,0 1 0,-1-1 0,1 1 0,-1 0 0,0 0 0,0 0 0,-1 1 0,1-1 0,-1 1 0,0 0 0,0 0 0,0 1 0,0-1 0,0 1 0,0 0 0,-1 1 0,1-1 0,-1 1 0,-9-1 0,-10-1 0,-1 1 0,1 1 0,-1 2 0,0 0 0,-39 8 0,18 1 0,0 1 0,-47 20 0,54-14 0,1 1 0,0 3 0,1 1 0,1 1 0,2 2 0,-41 37 0,-177 194 0,243-245 0,-3 2 0,0 1 0,1 1 0,1 0 0,-15 27 0,24-39 0,1 0 0,-1 0 0,1 0 0,-1 1 0,1-1 0,0 0 0,1 1 0,-1-1 0,1 1 0,-1-1 0,1 1 0,0-1 0,0 1 0,0-1 0,1 1 0,-1-1 0,1 1 0,0-1 0,0 0 0,0 1 0,1-1 0,-1 0 0,1 0 0,-1 0 0,1 0 0,0 0 0,0 0 0,0 0 0,1-1 0,-1 1 0,5 3 0,14 9 0,1-1 0,1-1 0,0-1 0,43 17 0,-50-24 0,1-1 0,0 0 0,0-1 0,0-1 0,28 0 0,-3 0 0,-40-2 0,-1 0 0,0 0 0,1 1 0,-1-1 0,1 0 0,-1 0 0,0 1 0,1-1 0,-1 1 0,0-1 0,1 1 0,-1 0 0,0-1 0,0 1 0,0 0 0,2 1 0,-3-1 0,1-1 0,-1 1 0,0-1 0,0 1 0,1 0 0,-1-1 0,0 1 0,0 0 0,0-1 0,0 1 0,0 0 0,0-1 0,0 1 0,0 0 0,0-1 0,0 1 0,0 0 0,0-1 0,0 1 0,0 0 0,-1-1 0,1 1 0,-1 1 0,-2 2 0,1 0 0,-2 1 0,1-1 0,0 0 0,-1-1 0,0 1 0,-6 4 0,-35 24 0,-2-1 0,-1-3 0,-2-2 0,0-2 0,-1-3 0,-2-1 0,-62 14 0,58-12 0,48-18 0,0 0 0,0 0 0,-1-1 0,0 0 0,1 0 0,-1-1 0,0 0 0,-11 0 0,117 1 0,184-19 0,97-39 0,-347 50 0,23 0 0,-40 5 0,0-1 0,1-1 0,-1 0 0,20-6 0,-32 7 0,0 1 0,0 0 0,1-1 0,-1 1 0,0 0 0,0-1 0,0 1 0,0-1 0,0 0 0,0 1 0,0-1 0,0 0 0,0 0 0,0 0 0,-1 1 0,1-1 0,0 0 0,0 0 0,-1 0 0,2-2 0,-2 2 0,-1 1 0,1-1 0,0 0 0,0 1 0,-1-1 0,1 0 0,0 1 0,-1-1 0,1 0 0,0 1 0,-1-1 0,1 1 0,-1-1 0,1 1 0,-1-1 0,1 1 0,-1-1 0,0 1 0,1-1 0,-1 1 0,1 0 0,-1-1 0,-1 1 0,-5-3 0,0 0 0,0 1 0,0 0 0,-1 0 0,-8-1 0,-327-4 0,207 10 0,-900-2 0,1017 2 0,18 1 0,15 0 0,22 1 0,56 0 0,-60-5 0,1181-22-1411,-3-99-157,-716 24 1461,-443 85 110,-8 3 1357,50-2 1,-85 10-1275,10-3 115,-18 4-200,0 0 1,0 0 0,0-1 0,0 1 0,0 0-1,0 0 1,0 0 0,0-1 0,0 1 0,0 0-1,0 0 1,0 0 0,-1 0 0,1-1 0,0 1-1,0 0 1,0 0 0,0 0 0,0 0 0,0-1-1,0 1 1,-1 0 0,1 0 0,0 0 0,0 0-1,0 0 1,0 0 0,-1-1 0,1 1 0,0 0-1,0 0 1,0 0 0,0 0 0,-1 0 0,1 0-1,0 0 1,0 0 0,0 0 0,-1 0 0,1 0-1,0 0 1,0 0 0,-44-8-4,-205 4-393,-333 36-1,-155 81 238,659-95 158,68-15 0,11-3 0,48-11 0,370-108-164,-45 1-655,-363 114 793,969-292-2099,21 69-639,-634 183 1037,-347 43 1662,9-1 222,46 2-1,-68 1 57,0 0 0,0 0-1,0 0 1,0 1 0,0 0 0,-1 0-1,1 0 1,-1 1 0,1 0-1,-1 1 1,10 6 0,-15-9-139,0 0 1,-1-1-1,1 1 1,0 0-1,0 0 1,0 0-1,-1 0 1,1-1 0,0 1-1,-1 0 1,1 0-1,-1 0 1,0 0-1,1 0 1,-1 0-1,1 1 1,-1-1-1,0 0 1,0 2-1,0-2-20,0 0 0,-1 0 0,1 0 0,-1-1 0,1 1 0,-1 0 0,1 0 0,-1 0 0,0 0 1,1-1-1,-1 1 0,0 0 0,0-1 0,1 1 0,-1 0 0,0-1 0,0 1 0,0-1 0,0 0 0,0 1 0,0-1 0,0 1 0,0-1 0,0 0 0,0 0 0,-1 0 0,-22 5 524,0-2-1,-48 0 1,49-2-366,-289 7 28,-262 9-334,5 31-92,492-38 186,1 3 0,-89 27 0,161-39 4,0 0 38,0 0 0,0 0 1,0 0-1,1 0 0,-1 1 1,1-1-1,-1 1 1,1 0-1,-1 0 0,1 0 1,0 1-1,0-1 0,0 1 1,1 0-1,-1-1 0,0 1 1,-3 6-1,6-8-37,0-1 1,0 1-1,-1-1 0,1 1 1,0-1-1,0 1 0,0-1 1,0 1-1,0 0 0,0-1 1,0 1-1,0-1 0,0 1 0,0-1 1,0 1-1,0 0 0,0-1 1,0 1-1,1-1 0,-1 1 1,0-1-1,0 1 0,1-1 1,-1 1-1,0-1 0,1 1 1,-1-1-1,0 1 0,1-1 1,-1 0-1,1 1 0,-1-1 1,1 0-1,-1 1 0,1-1 1,33 9-45,10-4 39,1-3 0,0-1 0,0-3 0,58-8 0,-19 1 0,310-31-164,447-58-1292,460-47-1797,-1213 137 2915,28-4 119,162 4 0,-246 15 1500,-53 0-596,-162 28 1043,142-29-1490,-199 32 704,-110 12-453,-419 51-1944,-405 58-372,553-32 1038,613-122 1183,20-3 141,34-2 404,-38 0-841,211-3 1775,703-12-2172,310-2-647,-1120 17 1892,-257 10-194,83-3-709,-186 22-207,-1043 164-1408,5 110 246,1247-291 1326,-16 4 0,0 2 0,-72 36 0,127-54 13,-1 0 0,0 1 0,0-1 0,1 0-1,-1 1 1,0-1 0,1 1 0,-1-1 0,1 1 0,-1-1 0,0 1 0,1-1 0,-1 1 0,1-1 0,-1 1 0,1 0 0,-1-1 0,0 2 0,2-1 23,0 0 1,0-1 0,-1 1 0,1-1 0,0 1 0,0-1 0,0 1-1,-1-1 1,1 0 0,0 1 0,0-1 0,0 0 0,0 0 0,0 0 0,0 0-1,0 0 1,0 1 0,-1-2 0,2 1 0,25 1 383,-1-1 1,0-1-1,42-7 0,-39 4-276,1000-140-1826,-602 93 479,515-72-269,274-107-266,-1214 230 1737,137-34 880,-123 25-221,-33 5 251,-161 1 1057,-15-4-1021,-2138-33-2335,2355 40 2491,149-7 150,1158-134-3820,-823 79 1278,-313 38 764,585-49-1006,-707 73 4172,-264 8-297,60-5-1350,-752 67-992,678-38 0,203-32 0,0 0 0,1 1 0,-1-1 0,1 0 0,-1 1 0,1 0 0,-1-1 0,1 1 0,-1 0 0,1-1 0,0 1 0,-1 0 0,1 0 0,-2 2 0,8 3 0,15-2 0,34 1 0,80-4 0,666-41-679,173-3-205,-949 44 1053,26-1 679,-47 0-817,-1 0-1,0 0 0,1-1 1,-1 1-1,0-1 0,0 0 1,1 0-1,-1 0 0,0 0 1,0 0-1,0 0 0,0 0 1,0-1-1,-1 1 0,1-1 1,0 1-1,1-3 0,-2 3-30,-1 0 0,1 1 0,-1-1 0,0 0 0,1 0 0,-1 0 0,0 0 0,0 0 0,0 0 0,1 0 0,-1 0 0,0 0 0,0 0 0,0 0 0,-1 0 0,1 0 0,0 0 0,0 1 0,0-1 0,-1 0 0,1 0 0,-1 0 0,1 0 0,0 0 0,-1 0 0,1 1 0,-1-1 0,0 0 0,1 0 0,-1 1 0,0-1 0,1 0 0,-1 1 0,-1-1 0,-30-21 0,30 21 0,-68-33 0,-82-28 0,85 36 0,-111-57 0,176 81 0,-1 1 0,0-1 0,0 0 0,1 0 0,-1 0 0,1 0 0,-1 0 0,1 0 0,0-1 0,0 1 0,0-1 0,0 0 0,0 1 0,1-1 0,-1 0 0,1 0 0,0 0 0,0 0 0,0 0 0,0 0 0,1-1 0,-1 1 0,1 0 0,0 0 0,0-1 0,0 1 0,0 0 0,0 0 0,1 0 0,-1-1 0,1 1 0,0 0 0,0 0 0,0 0 0,0 0 0,1 0 0,-1 0 0,1 1 0,0-1 0,0 0 0,0 1 0,0-1 0,5-3 0,9-10 0,0 1 0,2 1 0,0 1 0,0 1 0,1 0 0,0 1 0,1 1 0,1 1 0,-1 1 0,2 0 0,24-4 0,41-11 0,-61 14 0,0 2 0,1 1 0,39-3 0,-64 9 0,0-1 0,1 1 0,-1 0 0,0 1 0,1-1 0,-1 0 0,0 1 0,1-1 0,-1 1 0,0 0 0,1-1 0,-1 1 0,3 2 0,-4-2 0,0 0 0,0 0 0,0-1 0,-1 1 0,1 0 0,0 0 0,-1 0 0,1 0 0,-1 0 0,1 0 0,-1 0 0,0 0 0,1 0 0,-1 0 0,0 0 0,0 0 0,1 0 0,-1 0 0,0 0 0,0 0 0,0 2 0,-2 3 0,1-1 0,-1 1 0,1-1 0,-2 1 0,1-1 0,0 0 0,-1 0 0,0 0 0,-6 8 0,-40 47 0,-102 99 0,22-25 0,124-128 0,0 0 0,0 0 0,0 1 0,0 0 0,-3 9 0,7-15 0,1 0 0,-1 0 0,1 0 0,-1 0 0,1 0 0,0 0 0,0 0 0,-1 0 0,1 0 0,0 0 0,0 1 0,0-1 0,0 0 0,0 0 0,0 0 0,1 0 0,-1 0 0,0 0 0,0 0 0,1 0 0,-1 0 0,1 0 0,-1 0 0,1 0 0,-1 0 0,1 0 0,-1-1 0,1 1 0,0 0 0,0 0 0,-1 0 0,1-1 0,0 1 0,0 0 0,0-1 0,0 1 0,0-1 0,0 1 0,0-1 0,0 0 0,0 1 0,0-1 0,0 0 0,0 0 0,0 1 0,0-1 0,0 0 0,0 0 0,0 0 0,2-1 0,7 2 0,-1-1 0,0 0 0,1-1 0,-1 0 0,0 0 0,1-1 0,11-4 0,74-31 0,-83 31 0,145-67-516,278-179 1,-254 127-22,184-166 1,-267 202 391,167-196 0,-259 278 221,5-6-123,0 0 0,-1-1 0,0-1 0,12-25 0,-20 37 119,-1 0 1,1-1 0,-1 1-1,0-1 1,-1 1-1,1-1 1,0 0 0,-1 1-1,0-1 1,0 0-1,0 1 1,0-1 0,-1 0-1,1 1 1,-1-1-1,0 1 1,0-1 0,-1 1-1,1-1 1,0 1 0,-1 0-1,0-1 1,0 1-1,0 0 1,0 0 0,-1 1-1,-2-4 1,-19-16 14,-1 1 0,0 1 1,-1 1-1,-46-23 0,8 10-45,-67-24 0,73 34-42,-1 3 0,-1 2 0,0 2 0,-1 4 0,-1 2 0,-119-2 0,117 12 0,-104 15 0,141-11 0,0 1 0,1 2 0,-1 0 0,1 2 0,1 1 0,-33 18 0,18-3 0,2 1 0,1 2 0,-41 41 0,73-64 0,0 0 0,0 0 0,0 1 0,1 0 0,0 0 0,0 0 0,1 1 0,0-1 0,0 1 0,1-1 0,0 1 0,0 0 0,1 0 0,-1 9 0,1 16 0,0 0 0,5 38 0,-2-39 0,1 8 0,1 0 0,2-1 0,2 0 0,2 0 0,1 0 0,1-2 0,27 54 0,-29-74 0,1-1 0,0-1 0,2 0 0,-1 0 0,2-1 0,0-1 0,26 20 0,-14-15 0,0-1 0,1 0 0,56 22 0,-64-32 0,0-1 0,0-1 0,1-1 0,-1 0 0,26 0 0,99-4 0,-121-1 0,-19 2 0,0-2 0,-1 1 0,1 0 0,0-1 0,-1 0 0,1 1 0,-1-2 0,1 1 0,-1 0 0,0-1 0,1 1 0,-1-1 0,0 0 0,0 0 0,5-5 0,-5 4 0,0-1 0,-1 1 0,1-1 0,-1 0 0,0 0 0,0 0 0,-1 0 0,1 0 0,-1 0 0,0 0 0,0 0 0,0-1 0,0-6 0,0-9-80,0 1 0,-1-1-1,0 1 1,-2-1 0,0 1-1,-2 0 1,0-1 0,-1 2-1,-1-1 1,0 0 0,-2 1 0,0 1-1,-1-1 1,-1 1 0,0 1-1,-25-30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4:48:28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2567 3635 24575,'-259'-12'0,"53"0"0,149 10 0,-197 1 0,213 4 0,-1 1 0,1 2 0,1 1 0,-44 15 0,67-16 0,0 1 0,0 0 0,1 1 0,0 1 0,1 1 0,-1 0 0,2 1 0,0 1 0,0 0 0,-15 17 0,13-9 0,0 2 0,1-1 0,1 2 0,1 0 0,1 0 0,-13 38 0,8-12 0,2 0 0,2 1 0,3 0 0,1 0 0,-1 55 0,9-75 0,1 1 0,1 0 0,1 0 0,2-1 0,1 1 0,2-1 0,1 0 0,1-1 0,21 48 0,-26-70 0,0 0 0,0-1 0,0 1 0,1-1 0,0 0 0,0 0 0,0 0 0,1-1 0,0 0 0,0 0 0,9 5 0,-10-7 0,1 0 0,0-1 0,0 1 0,0-1 0,0-1 0,0 1 0,0-1 0,0 0 0,0-1 0,1 1 0,-1-1 0,0-1 0,0 1 0,1-1 0,6-1 0,13-6 5,0 0-1,-1-2 1,0 0-1,0-2 1,-1-1 0,-1 0-1,0-2 1,32-27-1,159-159-188,-205 192 163,270-298-975,-203 211 924,91-146 0,-148 213 52,-2-2 1,-1 0 0,22-61 0,-35 84 62,-1 0 0,0 0 1,0 0-1,-1-1 0,0 1 0,-1 0 0,1-1 0,-2 1 0,1 0 1,-1-1-1,0 1 0,-1 0 0,0 0 0,0 0 0,-1 0 0,0 0 1,0 0-1,-1 1 0,0-1 0,0 1 0,-9-11 0,3 7-5,0 1 0,0 0 0,-1 0 0,0 1 0,0 0 0,-1 1 0,0 1 0,-1 0-1,-21-9 1,17 10-31,-1 1 0,0 1-1,0 0 1,0 1-1,0 1 1,0 1 0,-23 1-1,-11 3-6,0 3 0,0 2 0,-59 17 0,-147 60 0,238-78 0,1 1 0,1 1 0,0 0 0,0 1 0,-29 23 0,44-31 0,0 1 0,-1-1 0,2 1 0,-1 0 0,0 1 0,0-1 0,1 0 0,0 1 0,0-1 0,0 1 0,0 0 0,0 0 0,1 0 0,0-1 0,-1 2 0,1-1 0,1 0 0,-1 0 0,1 0 0,0 0 0,-1 0 0,2 0 0,-1 1 0,0-1 0,1 0 0,0 0 0,0 0 0,0 0 0,1 0 0,-1 0 0,1-1 0,0 1 0,0 0 0,0-1 0,5 7 0,7 8 0,1-1 0,1 0 0,0-1 0,1 0 0,1-2 0,28 19 0,-2-6 0,88 41 0,-68-42 0,0-3 0,121 28 0,-139-42 0,1-2 0,1-2 0,-1-2 0,93-7 0,-121 3 0,-1-2 0,1 0 0,-1-1 0,0-1 0,0-1 0,0 0 0,-1-2 0,0 0 0,-1 0 0,1-2 0,20-15 0,-35 23 0,0 1 0,0-1 0,0 0 0,0 0 0,0 0 0,-1 0 0,1 0 0,0 0 0,-1 0 0,0 0 0,1-1 0,-1 1 0,0 0 0,0-1 0,-1 1 0,1-1 0,0 0 0,-1 1 0,1-1 0,-1 1 0,0-6 0,-1 5 0,0 0 0,0 0 0,0 0 0,0 0 0,-1 0 0,1 0 0,-1 1 0,0-1 0,0 0 0,0 1 0,0-1 0,0 1 0,-1 0 0,1 0 0,-4-2 0,-5-4 0,0 1 0,-1 0 0,0 1 0,0 1 0,0 0 0,-1 0 0,-19-4 0,9 6 0,0 0 0,1 2 0,-1 0 0,0 2 0,0 0 0,0 2 0,1 0 0,-32 9 0,-19 10 0,-81 37 0,102-38 0,-571 257-570,391-171 444,224-103 166,0-1 28,0 1-1,0 0 1,0 0-1,1 1 1,-1-1-1,1 2 1,-10 8-1,17-14-64,0 0-1,0 1 0,0-1 1,-1 0-1,1 0 1,0 0-1,0 0 0,0 0 1,0 1-1,0-1 0,0 0 1,0 0-1,-1 0 1,1 0-1,0 1 0,0-1 1,0 0-1,0 0 0,0 0 1,0 1-1,0-1 1,0 0-1,0 0 0,0 0 1,0 1-1,0-1 0,0 0 1,0 0-1,0 0 1,0 0-1,0 1 0,0-1 1,1 0-1,-1 0 0,0 0 1,0 0-1,0 1 1,0-1-1,0 0 0,0 0 1,0 0-1,1 0 0,-1 0 1,0 1-1,0-1 1,0 0-1,0 0 0,1 0 1,-1 0-1,0 0 0,0 0 1,0 0-1,0 0 1,1 0-1,-1 0 0,0 0 1,0 0-1,0 0 0,1 0 1,-1 0-1,25 3-31,398 4-309,-97-5-224,366 38-6,-687-39 568,11 0 0,0 1 0,-1 1 0,1 0 0,19 7 0,-34-10-2,-1 0 1,1 0 0,0 1-1,0-1 1,0 0 0,0 1-1,0-1 1,0 1 0,-1-1-1,1 1 1,0-1 0,0 1-1,-1 0 1,1-1 0,0 1-1,-1 0 1,1-1 0,-1 1-1,1 0 1,-1 0 0,1 0-1,-1 0 1,1 0 0,-1-1 0,0 1-1,0 0 1,1 0 0,-1 0-1,0 0 1,0 2 0,-1-1 13,1-1 0,-1 1 0,0 0 0,0-1 0,0 1 0,0 0 0,0-1 0,0 1 0,0-1 0,-1 0 0,1 1 0,0-1 0,-1 0 0,1 0 0,-1 0 0,-1 1 0,-15 8 227,0-1 0,-1 0-1,0-2 1,-29 8 0,34-11-209,-765 206-713,566-156 777,147-37-94,-215 50 0,279-66 1,-10 2 68,1-1-1,-1-1 1,0 0-1,-16 0 1,25-1-54,-1 0 1,1-1-1,-1 0 1,1 1 0,0-1-1,-1 0 1,1-1-1,0 1 1,-1-1-1,1 1 1,0-1-1,0 0 1,1 0-1,-1 0 1,0 0 0,0-1-1,1 1 1,0-1-1,-1 0 1,-1-3-1,-10-21-15,1 0 0,2-1 0,0-1 0,2 1 0,-5-32 0,-66-341-284,25-13-250,-2-13 231,52 407 283,3 25-1,2 44 226,11 322 670,9 663-2081,-20-1023 1206,0-3 0,0-15 0,-1-18 0,-102-857-607,92 811 550,-47-268-15,-22 14 80,77 315-8,-1-2 0,1 1 0,-1-1 0,-1 1 0,0 0 0,0 0 0,-10-13 0,6 16 3,4 9-10,4 1 22,1 0 0,-1 0 1,1 0-1,0 0 0,0 1 0,0-1 1,0 0-1,0 0 0,1 0 0,0 4 1,74 264 1753,-37-147-1858,2 8-75,155 574-528,-171-589 692,-21-172 0,-14-909 1028,11 976-1028,1-5 0,-1 0 0,0 0 0,-1 0 0,1 0 0,-1 0 0,0 0 0,-2 7 0,2-13 0,1 0 0,0 1 0,0-1 0,0 1 0,0-1 0,0 0 0,-1 1 0,1-1 0,0 0 0,0 1 0,-1-1 0,1 0 0,0 1 0,0-1 0,-1 0 0,1 0 0,0 1 0,-1-1 0,1 0 0,0 0 0,-1 0 0,1 1 0,0-1 0,-1 0 0,1 0 0,-1 0 0,1 0 0,0 0 0,-1 0 0,1 0 0,-1 0 0,-11-9 0,-8-27 0,18 31 0,-195-446-546,133 296 237,-32-84 42,-103-228 192,195 458 75,-13-22 0,17 30 0,-1 0 0,1-1 0,-1 1 0,0 1 0,1-1 0,-1 0 0,0 0 0,0 0 0,0 0 0,0 0 0,0 1 0,0-1 0,0 0 0,0 1 0,0-1 0,0 1 0,0-1 0,0 1 0,0 0 0,-2-1 0,2 1-1,0 1-1,1-1 1,-1 0-1,0 1 1,1-1-1,-1 1 1,0-1 0,1 1-1,-1-1 1,1 1-1,-1 0 1,1-1-1,-1 1 1,1-1-1,-1 1 1,1 0-1,0 0 1,-1-1-1,1 1 1,0 0 0,0 0-1,0-1 1,-1 1-1,1 0 1,0 0-1,0 0 1,-3 29 112,3-25-19,-22 1140 941,22-1142-1033,2 29 0,-2-31 0,0-1 0,0 1 0,0-1 0,0 1 0,0-1 0,0 1 0,0-1 0,0 1 0,1-1 0,-1 1 0,0 0 0,0-1 0,0 1 0,0-1 0,1 0 0,-1 1 0,0-1 0,0 1 0,1-1 0,-1 1 0,0-1 0,1 0 0,-1 1 0,1-1 0,-1 1 0,0-1 0,1 0 0,-1 0 0,1 1 0,-1-1 0,1 0 0,-1 0 0,1 0 0,-1 1 0,1-1 0,-1 0 0,1 0 0,-1 0 0,1 0 0,-1 0 0,1 0 0,0 0 0,-1 0 0,1 0 0,-1 0 0,1 0 0,-1-1 0,1 1 0,0 0 0,4-5 0,1 0 0,-2 0 0,1 0 0,0 0 0,-1-1 0,0 0 0,5-8 0,94-183 0,84-236-164,709-1986-4587,-843 2268 3930,-35 115 664,-18 36 156,0 0 0,0 0 0,0 0 1,0-1-1,0 1 0,1 0 0,-1 0 0,0 0 0,0 0 1,0-1-1,0 1 0,1 0 0,-1 0 0,0 0 0,0 0 1,0 0-1,1 0 0,-1 0 0,0-1 0,0 1 0,0 0 1,1 0-1,-1 0 0,0 0 0,0 0 0,1 0 0,-1 0 1,0 0-1,0 0 0,0 0 0,1 0 0,-1 0 0,0 1 1,0-1-1,0 0 0,1 0 0,-1 0 0,0 0 0,0 0 1,0 0-1,1 0 0,-1 1 0,0-1 0,0 0 0,0 0 1,0 0-1,1 0 0,-1 1 0,0-1 0,0 0 0,0 0 1,0 0-1,0 1 0,0-1 0,0 0 0,0 0 0,0 0 1,0 1-1,0-1 0,1 0 0,-1 1 0,2 13 10,0 0-1,-1 0 0,0 16 0,0-10-4,7 244-4,16 205-164,75 981-2203,45 12 2773,-115-1230-217,-28-206-196,-5-57 177,-11-250 1328,12 187-1193,-8-312 620,1-111-397,-37-1082-1218,45 1551 566,-17-165-107,11 185 238,8 28-7,0 0-1,0-1 1,0 1-1,0 0 1,0 0 0,0-1-1,0 1 1,0 0 0,0 0-1,0 0 1,0-1-1,0 1 1,0 0 0,-1 0-1,1 0 1,0-1-1,0 1 1,0 0 0,0 0-1,-1 0 1,1 0 0,0 0-1,0-1 1,0 1-1,0 0 1,-1 0 0,1 0-1,0 0 1,0 0 0,0 0-1,-1 0 1,1 0-1,0 0 1,0 0 0,-1 0-1,1 0 1,0 0 0,0 0-1,0 0 1,-1 0-1,1 0 1,0 0 0,-2 3 15,1-1 1,-1 1 0,1 0 0,0 0 0,0 0-1,1 0 1,-1 0 0,1 0 0,-1 0-1,1 4 1,-6 53 807,-58 513 2911,-200 680-3723,262-1243 11,-1 1 79,0 0 0,0-1 0,-8 17 0,10-26-93,1 0 0,-1 0-1,1 0 1,-1 0 0,1 1 0,-1-1 0,0 0-1,0 0 1,1 0 0,-1 0 0,0-1 0,0 1-1,0 0 1,0 0 0,0 0 0,0-1 0,0 1 0,0 0-1,0-1 1,-1 1 0,1-1 0,0 0 0,0 1-1,0-1 1,-1 0 0,1 0 0,0 1 0,0-1-1,-1 0 1,1 0 0,0-1 0,0 1 0,-1 0-1,1 0 1,0-1 0,0 1 0,-1 0 0,1-1-1,-1 0 1,-4-3-8,1-1 0,0 1 0,0-1 0,0 0 0,1-1 0,-1 1 0,1-1 0,0 0 0,-5-12 0,1 4 0,-67-126 0,-61-162 0,110 242 0,-38-94 0,-47-175 0,102 282 0,8 36 0,-1 1 0,0 0 0,-5-16 0,7 26 0,0 0 0,0-1 0,0 1 0,0 0 0,0 0 0,0 0 0,0 0 0,0-1 0,0 1 0,0 0 0,0 0 0,0 0 0,0-1 0,0 1 0,0 0 0,0 0 0,0 0 0,0 0 0,0-1 0,0 1 0,0 0 0,0 0 0,0 0 0,0 0 0,0 0 0,-1-1 0,1 1 0,0 0 0,0 0 0,0 0 0,0 0 0,0 0 0,-1 0 0,1-1 0,0 1 0,0 0 0,0 0 0,0 0 0,-1 0 0,1 0 0,0 0 0,0 0 0,0 0 0,0 0 0,-1 0 0,1 0 0,0 0 0,0 0 0,0 0 0,0 0 0,-1 0 0,1 0 0,0 0 0,0 0 0,0 0 0,-1 0 0,1 1 0,0-1 0,0 0 0,0 0 0,0 0 0,-5 17 0,3 25 0,16 140 0,-5-90 0,-5 148 0,-4-235 0,0 0 0,-1-1 0,0 1 0,0 0 0,0 0 0,0-1 0,-1 1 0,0-1 0,-2 6 0,3-9 0,0 0 0,0 1 0,0-1 0,-1 0 0,1 0 0,0 1 0,0-1 0,-1 0 0,1 0 0,0-1 0,-1 1 0,1 0 0,-1 0 0,0-1 0,1 1 0,-1-1 0,1 1 0,-1-1 0,0 0 0,1 1 0,-1-1 0,0 0 0,1 0 0,-1 0 0,0 0 0,1-1 0,-1 1 0,0 0 0,-1-1 0,-6-2 0,-1-1 0,1 1 0,0-1 0,0-1 0,0 0 0,-11-9 0,-51-43 0,28 20 0,2 3 0,18 13 0,-28-18 0,45 35 0,-1 0 0,1 0 0,-1 1 0,0 0 0,0 0 0,0 0 0,0 1 0,-1 0 0,-12-2 0,19 4 0,-1 0 0,0 1 0,1-1 0,-1 0 0,1 0 0,-1 1 0,0-1 0,1 1 0,-1-1 0,1 1 0,-1-1 0,1 1 0,0 0 0,-1 0 0,1 0 0,0 0 0,-1 0 0,1 0 0,0 0 0,0 0 0,0 1 0,0-1 0,0 0 0,0 1 0,0-1 0,1 0 0,-1 1 0,0-1 0,1 1 0,-1 0 0,1 1 0,-3 8 0,1 0 0,0 0 0,0 20 0,2-23 0,-4 463 0,6-302 0,28 434 0,-35-752 0,-68-1033-799,70 1138 799,1 13 0,2-50 0,0 79 10,0 0 0,0 1 0,1-1 0,-1 0 0,1 1 0,-1-1 0,1 0 0,0 1 0,-1-1 0,1 1 0,0-1 0,0 1 0,0 0 0,0-1 0,1 1 0,-1 0 0,0 0 0,0 0 0,1 0 0,-1 0 0,1 0 0,-1 0 0,1 0 0,-1 0 0,1 1 0,-1-1 0,1 0 0,0 1 0,-1 0 0,1-1 0,2 1 0,7-1 79,-1 0-1,1 1 0,-1 1 0,13 1 0,-7-1-50,4 1-38,0 1 0,1 1 0,-1 1 0,34 13 0,73 40 0,-58-24 0,48 31 0,-15-7 0,-101-58 0,-1 0 0,0 0 0,1 0 0,-1 0 0,0 0 0,1 0 0,-1 0 0,0 0 0,0 0 0,1 1 0,-1-1 0,0 0 0,0 0 0,1 0 0,-1 0 0,0 0 0,0 1 0,1-1 0,-1 0 0,0 0 0,0 0 0,1 1 0,-1-1 0,0 0 0,0 0 0,0 0 0,0 1 0,0-1 0,1 0 0,-1 1 0,0-1 0,0 0 0,0 0 0,0 1 0,0-1 0,0 0 0,0 1 0,0-1 0,0 0 0,0 0 0,0 1 0,-15 2 0,-28-7 0,-20-11 0,0-3 0,2-2 0,-75-36 0,-100-34 0,229 88 0,-22-6 0,1-1 0,-48-22 0,62 26-56,1 0-1,-1 1 1,0 0 0,-1 1-1,1 1 1,0 0-1,-1 1 1,1 1 0,-28 2-1,20-1-744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4:48:35.3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2898 1366 24575,'-86'-5'0,"1"-4"0,-142-32 0,111 17 0,-402-86 0,512 108 0,-59-15 0,0 3 0,0 3 0,-113-5 0,130 16 0,-111 3 0,132 0 0,-1 0 0,1 2 0,-45 13 0,64-15 0,0 1 0,1 0 0,-1 0 0,1 1 0,-1 0 0,1 0 0,1 1 0,-1 0 0,1 0 0,0 1 0,1-1 0,-1 1 0,1 1 0,1-1 0,-1 1 0,1-1 0,1 1 0,-1 0 0,1 1 0,-2 8 0,2-5 0,0 0 0,1 0 0,0 1 0,0-1 0,2 0 0,-1 1 0,2-1 0,0 1 0,0-1 0,1 0 0,1 0 0,0 1 0,7 16 0,-2-11 0,2-2 0,0 1 0,0-1 0,2-1 0,0 0 0,1-1 0,0 0 0,1-1 0,1-1 0,0 0 0,0 0 0,1-2 0,1 0 0,0-1 0,0-1 0,33 11 0,-35-14 0,0 0 0,0-2 0,0 1 0,0-2 0,1 0 0,-1-1 0,1-1 0,-1 0 0,1-1 0,-1-1 0,0 0 0,1-1 0,-1-1 0,0 0 0,-1-1 0,1-1 0,-1 0 0,0-1 0,0-1 0,-1 0 0,18-14 0,3-8-30,0-3 0,-2 0 0,-2-2 0,-1-2 0,-1 0 1,-3-2-1,41-82 0,-38 58-59,-3-1 0,-3-1 0,-2-2 0,17-115 0,-8-100-83,-28 247 177,-2 0 0,-1 0 0,-2 1 0,-1-1 0,-2 1 0,-12-34 0,15 54 6,-2 1 1,0 1 0,0-1-1,-1 1 1,-1 0 0,0 0-1,-1 1 1,0 0 0,0 1-1,-20-16 1,13 13 28,-1 1 1,-1 1-1,0 1 0,0 0 1,-1 1-1,-31-9 0,-11 2 63,-1 3 0,0 2 0,-108-3-1,125 11-102,0 2 0,0 2 0,-68 10 0,93-8 0,0 2 0,0 0 0,1 1 0,0 2 0,0-1 0,1 2 0,0 0 0,1 2 0,0 0 0,-22 18 0,9-1 0,1 1 0,2 1 0,1 2 0,2 0 0,1 1 0,1 2 0,2 0 0,2 1 0,-22 59 0,21-38 0,3-1 0,2 2 0,2 0 0,3 1 0,-2 114 0,10-131 0,2 0 0,1-1 0,3 1 0,13 58 0,-15-88 0,1 0 0,0 0 0,1 0 0,0-1 0,1 0 0,0 0 0,1 0 0,0-1 0,1 0 0,0 0 0,0 0 0,1-1 0,0-1 0,1 0 0,0 0 0,0-1 0,1 0 0,0 0 0,12 4 0,-5-4 0,0-1 0,0-1 0,0 0 0,1-1 0,0-2 0,0 0 0,0 0 0,0-2 0,0-1 0,0 0 0,35-7 0,-27 2 0,0-2 0,0 0 0,0-2 0,-1-1 0,-1-1 0,0-1 0,30-22 0,-49 32 0,-1-1 0,0 0 0,-1-1 0,1 1 0,-1-1 0,0 0 0,0 0 0,0 0 0,-1 0 0,1-1 0,-2 0 0,1 0 0,0 1 0,-1-1 0,0-1 0,1-9 0,-1 2 0,-1 0 0,0 0 0,-1 0 0,-1 0 0,0-1 0,-5-18 0,2 17 0,-1 0 0,-1 0 0,0 1 0,-1 0 0,0 0 0,-1 0 0,-1 1 0,-1 1 0,0-1 0,0 2 0,-18-17 0,7 8 0,-2 2 0,0 0 0,-1 1 0,-1 2 0,-40-21 0,39 26 0,0 1 0,0 2 0,-1 0 0,0 2 0,0 1 0,-1 1 0,-44-1 0,37 5 0,0 1 0,-1 2 0,1 1 0,0 2 0,-52 16 0,51-8 0,1 1 0,0 3 0,1 0 0,1 2 0,1 2 0,-42 37 0,47-35 0,2 2 0,0 0 0,2 2 0,1 1 0,1 1 0,2 0 0,0 2 0,3 0 0,-21 53 0,34-74 0,0-1 0,0 1 0,1-1 0,0 1 0,1 0 0,0 0 0,1 0 0,0-1 0,3 18 0,-2-20 0,0 0 0,1-1 0,1 1 0,-1-1 0,1 0 0,0 0 0,1 0 0,-1 0 0,1-1 0,1 1 0,-1-1 0,1 0 0,0 0 0,8 6 0,11 6 4,1 0 0,0-2-1,1-1 1,1 0 0,0-3 0,1 0-1,1-1 1,0-2 0,0-1-1,56 7 1,2-5-72,1-5 0,130-8-1,-4-13-274,-1-9 0,309-78 0,404-186-441,-684 200 948,-213 80 427,54-10 0,4-1 40,62-14-631,-20 5 0,-80 16 0,91-30 0,-139 43 0,14-7 0,-14 2 0,-14 3 0,-32 1 0,1 3 0,0 2 0,0 1 0,-60 16 0,54-11 0,-789 201 0,803-200 0,-37 17 0,73-28 0,0 0 0,0 0 0,0 0 0,0 0 0,0 0 0,0 0 0,0 0 0,0 0 0,0 0 0,0 0 0,0 0 0,0 1 0,0-1 0,0 0 0,1 0 0,-1 0 0,0 0 0,0 0 0,0 0 0,0 0 0,0 0 0,0 0 0,0 0 0,0 0 0,0 0 0,0 0 0,0 0 0,0 1 0,0-1 0,0 0 0,0 0 0,0 0 0,0 0 0,0 0 0,0 0 0,0 0 0,0 0 0,0 0 0,0 0 0,0 0 0,0 0 0,0 0 0,0 0 0,0 1 0,0-1 0,0 0 0,-1 0 0,1 0 0,0 0 0,0 0 0,0 0 0,14 1 0,23-4 0,374-91 0,-145 30 0,335-45 0,-557 105 0,-31 4 0,0-2 0,0 1 0,19-6 0,-25 3 0,-9 0 0,-18-3 0,-20 0 0,0 3 0,-62-1 0,78 4 0,-773 26-988,0 62-145,667-71 974,2 7-1,-157 46 0,271-64 160,-1 0 0,1 1 0,-27 14 0,41-19 0,-1-1 0,1 0 0,-1 0 0,1 1 0,-1-1 0,1 0 0,-1 1 0,1-1 0,-1 1 0,1-1 0,0 0 0,-1 1 0,1-1 0,0 1 0,-1-1 0,1 1 0,0-1 0,0 1 0,-1-1 0,1 1 0,0 0 0,0-1 0,0 1 0,0-1 0,0 1 0,0-1 0,0 2 0,1-1 0,-1-1 0,1 1 0,0 0 0,-1-1 0,1 1 0,0 0 0,0-1 0,0 1 0,0-1 0,0 1 0,0-1 0,0 1 0,0-1 0,0 0 0,0 0 0,0 1 0,2-1 0,18 2 0,0 0 0,0-1 0,32-4 0,183-23 0,140-30-163,721-97-1546,16 32 315,-1012 113 1181,70-8-123,192 9 0,-479 26 2302,-116 23-1053,-334 105 0,-203 131 421,164-14-1334,581-252 46,-8 3 330,-36 24 0,61-34-304,-1 0 0,1 1 0,0 0 0,1 0 0,-1 0 0,1 1 0,0 0 0,1 0 0,-9 15 0,14-21-69,-1-1 0,1 1 0,-1 0-1,1-1 1,0 1 0,0 0 0,-1-1 0,1 1-1,0 0 1,0 0 0,0-1 0,0 1-1,-1 0 1,1 0 0,0-1 0,1 1 0,-1 0-1,0 0 1,0-1 0,0 1 0,0 0 0,0 0-1,1-1 1,-1 1 0,0 0 0,1-1 0,-1 1-1,1 0 1,-1-1 0,1 1 0,-1-1-1,1 1 1,-1 0 0,1-1 0,-1 1 0,1-1-1,0 0 1,-1 1 0,1-1 0,0 1 0,-1-1-1,1 0 1,0 0 0,-1 1 0,1-1-1,0 0 1,1 0 0,5 1-8,0 0-1,0 0 1,0-1 0,13 0-1,31-6 6,-1-2 0,0-3 0,69-23 0,-99 28 0,1088-360-3133,-728 234 2532,-331 115 601,-14 4 0,1 1 0,67-12 0,-102 24 44,1 0 0,-1-1 0,1 1 1,0 0-1,-1 0 0,1-1 1,0 1-1,-1 1 0,1-1 0,-1 0 1,1 0-1,0 1 0,-1-1 1,1 1-1,-1-1 0,1 1 0,-1-1 1,1 1-1,-1 0 0,0 0 1,1 0-1,0 1 0,-1-1 4,-1-1 1,0 1-1,0-1 0,0 1 0,0-1 1,1 1-1,-1-1 0,0 1 0,0-1 1,0 1-1,0-1 0,0 1 0,-1 0 1,1-1-1,0 1 0,0-1 0,0 1 1,0-1-1,0 1 0,-1-1 0,1 1 1,0-1-1,-1 1 0,-18 17 692,-89 44 53,78-46-768,-1534 774-3840,1294-660 3946,268-130-52,1 1 0,0-1-1,0 1 1,0-1 0,1 1 0,-1-1 0,0 1 0,0-1-1,0 1 1,0 0 0,0-1 0,1 1 0,-1 0 0,0 0 0,1 0-1,-1 0 1,0 1 0,2-2-15,0 0 1,0 1-1,0-1 1,1 0-1,-1 1 0,0-1 1,0 0-1,0 0 1,1 0-1,-1 0 0,0 0 1,0 0-1,0-1 0,0 1 1,1 0-1,-1-1 1,0 1-1,0 0 0,0-1 1,1 0-1,48-14 362,75-34 0,-46 16-365,218-93-225,556-257-1912,-333 147 883,-170 88 411,-325 139 782,-14 4 0,0 0 0,1 1 0,-1 0 0,1 1 0,0 1 0,0 0 0,20-1 0,-31 3 2,0-1 0,0 1 0,-1 0 1,1 0-1,0 0 0,0 0 0,-1 0 1,1 0-1,0 1 0,-1-1 0,1 0 1,0 0-1,0 0 0,-1 1 0,1-1 1,0 0-1,-1 1 0,1-1 0,0 1 1,-1-1-1,1 0 0,-1 1 0,1-1 1,-1 1-1,1 0 0,-1-1 0,1 1 1,-1-1-1,0 1 0,1 0 0,-1-1 1,0 1-1,1 0 0,-1 0 0,0-1 1,0 1-1,0 0 0,0-1 0,0 1 0,0 0 1,0 0-1,0-1 0,0 1 0,0 0 1,0 0-1,0-1 0,0 1 0,0 0 1,-1 1-1,-1 2 107,0 0 0,0 1-1,-1-1 1,1 0 0,-1 0 0,0-1 0,-4 6 0,-57 54 1172,-92 71 1,-89 47-824,-503 311-2004,280-191 1265,369-239 216,-53 39 76,146-97 163,0 1 0,1-1 1,0 1-1,0 1 1,-7 7-1,12-12-144,-1-1 0,1 1 0,0 0 0,-1-1 0,1 1 0,0 0 0,-1-1 0,1 1 0,0 0 0,0 0 0,0-1 0,0 1 0,-1 0 0,1 0 0,0-1-1,0 1 1,1 0 0,-1 0 0,0 0 0,0-1 0,0 1 0,0 0 0,1 0 0,0 0-12,0 0 1,0 0-1,0 0 0,0 0 0,0 0 0,0-1 0,0 1 1,1 0-1,-1-1 0,0 1 0,1-1 0,-1 1 0,0-1 1,1 0-1,-1 1 0,0-1 0,3 0 0,11 1-18,0-1 0,-1-1 0,1 0 0,-1-1 0,1-1 0,17-4 0,368-115 0,-6-33 0,-306 120 0,16-10 0,88-30 0,-182 73 0,-19 10 0,-27 12 0,-593 251 0,560-243 0,-143 52 0,-97 41 0,291-114 0,0 1 0,1 1 0,0 1 0,1 0 0,0 1 0,0 1 0,-15 15 0,31-26 0,-1-1 0,1 0 0,-1 1 0,1-1 0,0 0 0,-1 1 0,1-1 0,0 1 0,-1-1 0,1 1 0,0-1 0,0 1 0,0-1 0,-1 1 0,1-1 0,0 1 0,0-1 0,0 1 0,0-1 0,0 1 0,0 0 0,0-1 0,0 1 0,0-1 0,0 1 0,0-1 0,0 1 0,0-1 0,1 1 0,-1-1 0,0 1 0,0-1 0,1 1 0,-1-1 0,0 1 0,0-1 0,1 1 0,-1-1 0,1 0 0,-1 1 0,0-1 0,1 0 0,-1 1 0,1-1 0,-1 0 0,1 1 0,-1-1 0,1 0 0,-1 0 0,1 0 0,-1 1 0,1-1 0,-1 0 0,1 0 0,-1 0 0,2 0 0,36 5 0,-34-5 0,119 1 0,154-19 0,-200 12 0,-7 0 0,131 5 0,-198 2 0,0-1 0,0 0 0,0 1 0,-1-1 0,1 1 0,0 0 0,-1 0 0,1 0 0,-1 0 0,5 3 0,-6-3 0,0-1 0,0 1 0,-1 0 0,1 0 0,0-1 0,-1 1 0,1 0 0,-1 0 0,1 0 0,-1 0 0,1 0 0,-1 0 0,1 0 0,-1 0 0,0 0 0,0 0 0,1 0 0,-1 0 0,0 0 0,0 2 0,-1 0 0,0 1 0,0 0 0,0-1 0,-1 1 0,0-1 0,1 0 0,-1 1 0,0-1 0,0 0 0,-1 0 0,1 0 0,-1-1 0,1 1 0,-1 0 0,-5 2 0,-21 18 0,-2-2 0,0-1 0,-2-1 0,-38 16 0,-145 49 0,0-20 0,64-21 0,123-34 0,1 1 0,-38 19 0,65-29 0,1 0 0,0 0 0,-1 0 0,1 1 0,-1-1 0,1 0 0,-1 0 0,1 0 0,0 1 0,-1-1 0,1 0 0,0 1 0,-1-1 0,1 0 0,0 1 0,-1-1 0,1 0 0,0 1 0,0-1 0,-1 0 0,1 1 0,0-1 0,0 1 0,0-1 0,0 1 0,-1-1 0,1 0 0,0 1 0,0-1 0,0 1 0,0-1 0,0 1 0,0-1 0,0 1 0,0-1 0,0 1 0,0-1 0,1 0 0,-1 1 0,0-1 0,0 1 0,0-1 0,1 0 0,-1 1 0,0-1 0,1 1 0,21 11 0,7-5 0,-1-2 0,1-1 0,1-2 0,44-1 0,-22 0 0,697 1 0,-587-3 0,-126 2 0,0 0 0,49 10 0,-67-7 0,1 0 0,-2 1 0,1 1 0,-1 1 0,0 0 0,21 13 0,-37-20 0,-1 1 0,1-1 0,0 0 0,-1 0 0,1 1 0,0-1 0,-1 1 0,1-1 0,-1 0 0,1 1 0,0-1 0,-1 1 0,0-1 0,1 1 0,-1 0 0,1-1 0,-1 1 0,1-1 0,-1 1 0,0 0 0,0-1 0,1 1 0,-1 0 0,0-1 0,0 1 0,0 0 0,0-1 0,0 1 0,1 0 0,-1 0 0,-1-1 0,1 1 0,0 0 0,0-1 0,0 1 0,0 0 0,0 0 0,-1-1 0,1 1 0,0 0 0,-1-1 0,1 1 0,0-1 0,-1 1 0,1 0 0,-1-1 0,1 1 0,-1-1 0,1 1 0,-1-1 0,1 1 0,-1-1 0,0 1 0,-4 2 0,0 0 0,0 0 0,0-1 0,0 1 0,-9 2 0,-16 2 0,-1-1 0,1-1 0,-1-2 0,-33-1 0,-21 3 0,-226 15 0,379-23 0,116-23 0,61-31 0,141-21 0,-292 75 0,-31 2 0,-44-2 342,-19 3-375,1 0 1,-1 0 0,0 0 0,0 0 0,1 0-1,-1 0 1,0 0 0,1 0 0,-1 0 0,0 0-1,0 0 1,1 0 0,-1 0 0,0 0 0,1 0-1,-1 0 1,0-1 0,3-8-1095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4:48:47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3465 516 24575,'8'-1'0,"-1"-1"0,1 0 0,0 0 0,-1-1 0,0 0 0,1 0 0,-1-1 0,0 0 0,11-9 0,9-3 0,14-6 0,-4 3 0,-1-1 0,0-2 0,-2-1 0,51-45 0,-83 67 0,-1 0 0,0 0 0,0 0 0,0 0 0,0 0 0,0 0 0,-1 0 0,1-1 0,0 1 0,0 0 0,-1 0 0,1-1 0,-1 1 0,1-1 0,-1 1 0,1 0 0,-1-1 0,0 1 0,0-1 0,0 1 0,0-1 0,0 1 0,0 0 0,0-1 0,-1-1 0,0 1 0,0 0 0,0 0 0,0 0 0,-1 0 0,1 1 0,-1-1 0,1 0 0,-1 1 0,0-1 0,0 1 0,0-1 0,1 1 0,-1 0 0,-3-1 0,-8-4 0,1 1 0,-1 1 0,0 0 0,-20-3 0,-30-1 0,-107-2 0,-66 16 0,-120 21 0,251-12 0,-144 38 0,233-48 0,8-2 0,0-1 0,0 0 0,0-1 0,-10 1 0,157-5 0,-71 0 0,386-17-462,658-14-1285,-1202 40 2715,-1252 95-966,1189-92-2,129-1 394,20 0 101,15 0-213,2-3-271,1-2 1,-1 0-1,1-1 1,0 0-1,17 0 1,-19-1-13,724 10 1,-519-13 0,-162 1 0,51 2 0,-81 4 0,-25-5 0,0 0 0,0 0 0,0 0 0,0 0 0,1 0 0,-1 0 0,0 0 0,0 1 0,0-1 0,0 0 0,0 0 0,0 0 0,0 0 0,0 0 0,1 0 0,-1 0 0,0 0 0,0 0 0,0 0 0,0 0 0,0 1 0,0-1 0,0 0 0,0 0 0,0 0 0,0 0 0,0 0 0,0 0 0,0 0 0,0 1 0,0-1 0,0 0 0,0 0 0,0 0 0,0 0 0,0 0 0,0 0 0,0 0 0,0 1 0,0-1 0,0 0 0,0 0 0,0 0 0,0 0 0,0 0 0,0 0 0,0 0 0,0 1 0,0-1 0,0 0 0,0 0 0,0 0 0,0 0 0,-1 0 0,-16 6 0,-67 7 0,-89 2 0,-91-8 0,166-5 0,-600 1 0,400 20 0,277-20 0,-1 1 0,0 1 0,-23 8 0,110-7 0,962-26-824,-754 12 720,-249 8 162,12-2 258,-36 2-312,0 0-1,0 0 1,0 0-1,0 0 1,0 0-1,0 0 1,1 0-1,-1 0 1,0 0-1,0 0 1,0 0-1,0 0 1,0 0-1,0-1 1,0 1-1,0 0 1,1 0-1,-1 0 1,0 0-1,0 0 1,0 0-1,0 0 1,0-1-1,0 1 1,0 0-1,0 0 1,0 0 0,0 0-1,0 0 1,0 0-1,0-1 1,0 1-1,0 0 1,0 0-1,0 0 1,0 0-1,0 0 1,0 0-1,0-1 1,0 1-1,0 0 1,0 0-1,0 0 1,0 0-1,-1 0 1,1 0-1,0 0 1,0-1-1,0 1 1,0 0-1,0 0 1,0 0-1,0 0 1,0 0-1,0 0 1,-1 0-1,1 0 1,-20-12 192,-60-27-165,1-4-1,2-3 1,2-3 0,-128-112 0,175 135-31,15 12 0,-1 0 0,0 1 0,-1 1 0,0 0 0,-1 1 0,-30-15 0,44 26 0,1-1 0,-1 0 0,1 1 0,-1-1 0,0 1 0,0-1 0,1 1 0,-1 0 0,0 0 0,1 0 0,-1 0 0,0 0 0,0 0 0,1 0 0,-1 0 0,0 1 0,1-1 0,-1 1 0,0-1 0,1 1 0,-1 0 0,1 0 0,-1-1 0,1 1 0,-1 0 0,1 0 0,-1 1 0,1-1 0,0 0 0,-2 3 0,-1 1 0,1 1 0,0 0 0,0 0 0,0 1 0,1-1 0,0 1 0,-2 8 0,-7 41 0,-7 114 0,13 64 0,5-160 0,3 390 0,-4-443 0,1-21 0,0-1 0,0 1 0,0 0 0,0 0 0,0 0 0,0 0 0,0 0 0,0 0 0,0 0 0,0 0 0,0 0 0,0-1 0,0 1 0,0 0 0,0 0 0,0 0 0,0 0 0,0 0 0,0 0 0,0 0 0,0 0 0,-1 0 0,1 0 0,0 0 0,0 0 0,0 0 0,0-1 0,0 1 0,0 0 0,0 0 0,0 0 0,0 0 0,0 0 0,0 0 0,0 0 0,-1 0 0,1 0 0,0 0 0,0 0 0,0 0 0,0 0 0,0 0 0,0 0 0,0 0 0,0 0 0,0 0 0,0 0 0,-1 0 0,1 0 0,0 0 0,0 0 0,0 0 0,0 0 0,0 0 0,0 0 0,0 1 0,0-1 0,0 0 0,0 0 0,0 0 0,0 0 0,-1 0 0,-9-37 0,-46-240 0,23 102 0,25 132 0,-2-1 0,-2 2 0,-28-68 0,39 108 0,1 1 0,-1-1 0,1 1 0,-1-1 0,0 1 0,0-1 0,0 1 0,0 0 0,0-1 0,0 1 0,0 0 0,0 0 0,0 0 0,-1 0 0,1 0 0,0 0 0,-3-1 0,3 2 0,0 0 0,1 0 0,-1 1 0,0-1 0,1 0 0,-1 1 0,0-1 0,1 0 0,-1 1 0,1-1 0,-1 1 0,1-1 0,-1 1 0,1-1 0,-1 1 0,1-1 0,-1 1 0,1-1 0,0 1 0,-1 0 0,1-1 0,0 1 0,-1 0 0,1-1 0,0 1 0,0 0 0,0 0 0,-4 14 0,1-1 0,-3 28 0,5-28 0,-18 110 0,4-37 0,-3 116 0,18-202 0,0 7 0,0-1 0,-1 1 0,0-1 0,-2 9 0,-2-9 0,0-16 0,0-23 0,-24-222 0,-27-173 0,48 400 0,1 15 0,7 11 0,0 1 0,0 0 0,-1 0 0,1 0 0,0 0 0,0 0 0,0 0 0,0 0 0,-1-1 0,1 1 0,0 0 0,0 0 0,0 0 0,-1 0 0,1 0 0,0 0 0,0 0 0,0 0 0,-1 0 0,1 0 0,0 0 0,0 0 0,0 0 0,-1 0 0,1 0 0,0 0 0,0 1 0,0-1 0,-1 0 0,1 0 0,0 0 0,0 0 0,0 0 0,0 0 0,0 0 0,-1 1 0,1-1 0,0 0 0,0 0 0,0 0 0,0 0 0,0 1 0,0-1 0,0 0 0,-1 0 0,1 1 0,-5 9 0,0 1 0,1 0 0,0 0 0,1 0 0,-4 19 0,2-7 0,-94 595-606,91-553 522,8-60 80,-47 407-164,31 5 202,16-413-26,-2 37 433,2-41-432,0 1 1,0 0-1,-1 0 0,1 0 0,0 0 1,0-1-1,-1 1 0,1 0 0,0 0 1,-1-1-1,1 1 0,-1 0 0,1 0 1,-1-1-1,1 1 0,-1-1 0,1 1 1,-1 0-1,0-1 0,1 1 0,-1-1 1,0 0-1,0 1 0,1-1 0,-1 1 1,0-1-1,0 0 0,0 0 0,1 1 1,-1-1-1,0 0 0,0 0 0,0 0 1,0 0-1,1 0 0,-1 0 0,0 0 1,0 0-1,0-1 0,-1 1 0,-1-2-9,1 0 0,-1 0 0,1 0 0,-1 0 0,1 0 0,0 0 0,0-1 0,0 1 0,0-1 0,0 0 0,1 1 0,-1-1 0,1 0 0,-1 0 0,1 0 0,0 0 0,0-4 0,-55-194 0,32 103 0,7 34 0,-149-522 0,164 579 0,-1-2 0,1 0 0,-2 0 0,1 1 0,-9-14 0,12 21 0,0 1 0,0 0 0,0-1 0,-1 1 0,1 0 0,0-1 0,0 1 0,0 0 0,-1-1 0,1 1 0,0 0 0,0-1 0,-1 1 0,1 0 0,0 0 0,0-1 0,-1 1 0,1 0 0,0 0 0,-1 0 0,1-1 0,0 1 0,-1 0 0,1 0 0,-1 0 0,1 0 0,0 0 0,-1 0 0,1 0 0,0 0 0,-1 0 0,1 0 0,-1 0 0,1 0 0,0 0 0,-1 0 0,1 0 0,0 0 0,-1 0 0,1 0 0,0 1 0,-1-1 0,0 0 0,-7 21 0,3 32 0,20 176 0,0 7 0,-17-265 0,-1-1 0,-10-43 0,2 14 0,-26-136 0,-8 2 0,-84-227 0,129 419 0,0 0 0,0 0 0,-1 0 0,1 0 0,0 0 0,-1 0 0,1 0 0,0 0 0,-1 0 0,1 0 0,-1 1 0,1-1 0,-1 0 0,0 0 0,1 1 0,-1-1 0,0 0 0,1 1 0,-2-2 0,-1 25 0,5 588 0,1-151 0,-3-440 0,1 15 0,-1-35 0,0 0 0,1 0 0,-1 1 0,0-1 0,0 0 0,0 0 0,0 0 0,0 0 0,0 0 0,1 0 0,-1 0 0,0 0 0,0 0 0,0 0 0,0 0 0,0 0 0,0 0 0,1 0 0,-1 0 0,0 0 0,0 0 0,0 0 0,0 0 0,0 0 0,1 0 0,-1 0 0,0 0 0,0 0 0,0 0 0,0-1 0,0 1 0,0 0 0,0 0 0,1 0 0,-1 0 0,0 0 0,0 0 0,0 0 0,0 0 0,0-1 0,0 1 0,0 0 0,0 0 0,0 0 0,0 0 0,0 0 0,0 0 0,0-1 0,0 1 0,0 0 0,0 0 0,0 0 0,0 0 0,0 0 0,0 0 0,0-1 0,0 1 0,0 0 0,10-26 0,43-117 0,-28 81 0,-3-1 0,-2-1 0,10-67 0,-29 128 0,-1-1 0,1 0 0,0 1 0,0-1 0,0 1 0,1-1 0,-1 1 0,1 0 0,0 0 0,0 0 0,0 0 0,0 0 0,0 0 0,1 0 0,-1 0 0,1 1 0,0 0 0,0-1 0,0 1 0,0 0 0,0 0 0,0 1 0,1-1 0,-1 1 0,1-1 0,6-1 0,6 0 0,1 1 0,-1 1 0,1 0 0,31 3 0,2-1 0,-2-4 0,89-19 0,-90 12 0,94-6 0,-141 16 0,53-6 0,-51 6 0,0 0 0,-1-1 0,1 1 0,0 0 0,-1-1 0,1 0 0,0 1 0,-1-1 0,1 0 0,-1 0 0,1 0 0,-1 0 0,1 0 0,-1 0 0,0 0 0,1 0 0,-1-1 0,0 1 0,0 0 0,0-1 0,0 1 0,0-1 0,0 1 0,-1-1 0,1 0 0,0-3 0,-1 4 0,0 0 0,0 0 0,0 0 0,0 0 0,0-1 0,-1 1 0,1 0 0,0 0 0,-1 0 0,1 0 0,-1 0 0,1 0 0,-1 0 0,0 0 0,1 0 0,-1 0 0,0 0 0,0 0 0,0 0 0,0 1 0,0-1 0,0 0 0,0 1 0,0-1 0,0 0 0,0 1 0,0 0 0,-1-1 0,-36-9 0,37 10 0,-70-8 0,0 3 0,-93 5 0,77 2 0,-387 1 0,569-25 0,182-40-101,536-97-406,-671 150 507,-117 8 0,-9-2 95,-20-2 114,-26-7 95,-60-12-304,-1 4 0,-1 3 0,-173-7 0,257 24 0,5 0 0,0-1 0,0 1 0,-1 0 0,1 0 0,0 1 0,-1-1 0,1 1 0,0 0 0,0 0 0,-5 1 0,8-1 0,0 0 0,0-1 0,1 1 0,-1-1 0,0 1 0,0 0 0,0-1 0,1 1 0,-1-1 0,0 1 0,1-1 0,-1 1 0,0-1 0,1 1 0,-1-1 0,1 0 0,-1 1 0,1-1 0,-1 1 0,1-1 0,-1 0 0,1 1 0,-1-1 0,1 0 0,-1 0 0,1 0 0,0 1 0,-1-1 0,1 0 0,-1 0 0,2 0 0,22 10 0,7-1 0,0-1 0,52 7 0,-46-9 0,52 13 0,-10 3 0,-79-22 0,0 0 0,0 0 0,1 0 0,-1 0 0,0 0 0,0 0 0,1 0 0,-1 0 0,0 0 0,0 0 0,1 0 0,-1 0 0,0 0 0,0 0 0,1 0 0,-1 0 0,0 0 0,0 1 0,1-1 0,-1 0 0,0 0 0,0 0 0,0 0 0,1 0 0,-1 0 0,0 1 0,0-1 0,0 0 0,0 0 0,1 0 0,-1 1 0,0-1 0,0 0 0,0 0 0,0 1 0,0-1 0,0 0 0,0 0 0,1 0 0,-1 1 0,0-1 0,0 0 0,0 0 0,0 1 0,0-1 0,0 0 0,0 0 0,0 1 0,0-1 0,-1 1 0,-14 7 0,-30 4 0,-19 0 0,-113 5 0,-71-15 0,6 0 0,220 1 0,-1 0 0,1 1 0,-40 13 0,42-10 0,-1-1 0,0-1 0,-1-1 0,-26 1 0,7-4 0,16-1 0,1 0 0,-49 9 0,7 1 0,0-3 0,0-2 0,-103-8 0,44 1 0,-852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C4B9-C93F-43CC-8C31-3337944F50C4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7C895-E088-4217-8210-CD0C53B92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91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7a70909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7a70909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9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49A1-1C7C-4C7F-1536-8F813B90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FAB6E-5115-8BC4-E489-DBD9F1E50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F5CE2-6C9B-733C-A197-1DF86775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Dataset names(</a:t>
            </a:r>
            <a:r>
              <a:rPr lang="en-IN" dirty="0" err="1"/>
              <a:t>heart,diabetes</a:t>
            </a:r>
            <a:r>
              <a:rPr lang="en-IN" dirty="0"/>
              <a:t>), model testing, evaluation(confusion matrix), accuracy, remove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788C8-6703-C6E9-8FB6-24037D831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12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Put actor outside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075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Report generation, arrows between 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39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Train test split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78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7C895-E088-4217-8210-CD0C53B9277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72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9DF5-B118-D65A-90B5-24F49EDE6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66279-C657-5A22-8265-E3011C9A6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6538D-259B-F3C0-1DD8-01A3728C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4DDBF-E137-D6A6-B1D3-7BA13D7E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D28-109C-998E-91B6-916F6197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62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8855-3AFF-AB53-71BA-EE835638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DD98E-05EE-A72D-2F04-C827AD533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28E2-E858-C3F2-7AC4-0256110C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11F10-178E-F012-9C98-A5760C4A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0A463-FB3B-5E76-E4D3-6CFD7725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1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ACAC3-2A3C-FEDD-ED37-4ED0492C2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AB079-7027-8E1D-BC69-446BF33C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56DFA-D8FA-5581-C6CD-130DA374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3579C-7B38-661C-BCC9-EF2CCA59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81492-C375-D15D-92A6-B556DFB0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92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C688-9F66-6ACE-791E-8B75558C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0C395-CCC2-477A-5423-606AD5F3F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809C0-A52C-3B17-A3E8-F49D4FCA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D366-B5A4-BE96-BFD3-E955E372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84BB3-8B28-9FD4-2983-01CC4B71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37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F6BC-8EE2-ABB3-C0B5-C31AE43F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A3A88-F97F-6A57-1F1C-BB9DA0416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B0FF2-F230-758E-B9B0-BCCEA851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71549-60B1-BDD6-1AFE-F9FE3B5E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7538-0079-FFC4-23C2-4FBAA9F3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1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BF36-7FF1-077E-E70A-CBF5456C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E285-89C4-E612-12EB-E5CC37E4A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95D26-E531-31C8-CFA7-AC878C71C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FB20A-5460-268E-98D3-005E1609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6399D-207D-76B4-D8A5-BDE85A41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6D03-7EAB-51D9-8860-BCFA71BB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9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6FC9-EBB5-9DCF-AB6E-1DB6A96F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5A98A-0A84-E5D9-42EE-FEB18795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8B3C1-1C3B-0132-3076-B1C9464EF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90018-6566-C7C7-4E9F-FFCC29FCB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A6120-64D4-5E88-ED46-94AED1011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F465DB-7B0E-C722-3655-3D788A0E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99675-3EF5-4AED-E86B-6B120C98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798CE-6E50-D87A-65AD-C0B88FDE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22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E974-CB75-0114-572A-3F838A83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32198-2244-824B-1785-C4B87E0B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6FB40-7407-D388-01F8-08C53565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9DF41-1556-2A08-FCCE-B8346EF0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974AB-66EF-E4BF-A7A8-9CD57FEB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15375-8E82-5889-AA30-B83A3D3A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CC839-EBC6-736B-52B6-4C31E920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7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15B9-347A-55F4-DBD7-715D2811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3876-6005-084B-D32D-28E562D3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742CD-084B-A150-6A16-7E395F377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DC9C7-8A2B-3D4B-84EE-C707FD43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1DA7C-DC90-8193-92B6-F800E07E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91C6D-5122-2B6A-2DB4-BA62ACA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32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4C05-3A10-6EDA-9380-8EDD7B09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A23F6-C448-E478-FEEE-57AA754F8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DC55A-0FCA-CE09-7EA6-7CCAFE771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564C0-D464-37A9-B3C7-ECD409A6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9F645-686D-1EBF-8B0F-6A442A06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431C6-4280-AE56-E1BA-1D9ADDE9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22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5CBF1-FE0F-3EC8-043B-A1674F04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16E6-291F-2B1D-615D-2FE2A189A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9CBDF-218A-ECB3-AEC6-1BD234936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2FAA-BA3E-4E47-86D7-E335ED5E4B5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0F13A-752C-FBD6-C3DF-89A882DCD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039D-B730-E979-642D-F0174744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4F8E8-3D85-4C23-9D96-54438BCFAD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81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10.xml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12" Type="http://schemas.openxmlformats.org/officeDocument/2006/relationships/customXml" Target="../ink/ink7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customXml" Target="../ink/ink2.xml"/><Relationship Id="rId15" Type="http://schemas.openxmlformats.org/officeDocument/2006/relationships/image" Target="../media/image7.png"/><Relationship Id="rId10" Type="http://schemas.openxmlformats.org/officeDocument/2006/relationships/customXml" Target="../ink/ink6.xml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customXml" Target="../ink/ink5.xml"/><Relationship Id="rId1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19.png"/><Relationship Id="rId26" Type="http://schemas.openxmlformats.org/officeDocument/2006/relationships/image" Target="../media/image22.png"/><Relationship Id="rId3" Type="http://schemas.openxmlformats.org/officeDocument/2006/relationships/image" Target="../media/image11.jpeg"/><Relationship Id="rId21" Type="http://schemas.openxmlformats.org/officeDocument/2006/relationships/customXml" Target="../ink/ink20.xml"/><Relationship Id="rId34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customXml" Target="../ink/ink17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customXml" Target="../ink/ink19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customXml" Target="../ink/ink16.xml"/><Relationship Id="rId23" Type="http://schemas.openxmlformats.org/officeDocument/2006/relationships/customXml" Target="../ink/ink21.xml"/><Relationship Id="rId28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customXml" Target="../ink/ink18.xml"/><Relationship Id="rId31" Type="http://schemas.openxmlformats.org/officeDocument/2006/relationships/customXml" Target="../ink/ink25.xml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17.png"/><Relationship Id="rId22" Type="http://schemas.openxmlformats.org/officeDocument/2006/relationships/image" Target="../media/image20.png"/><Relationship Id="rId27" Type="http://schemas.openxmlformats.org/officeDocument/2006/relationships/customXml" Target="../ink/ink23.xml"/><Relationship Id="rId30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8.xml"/><Relationship Id="rId11" Type="http://schemas.openxmlformats.org/officeDocument/2006/relationships/image" Target="../media/image100.png"/><Relationship Id="rId5" Type="http://schemas.openxmlformats.org/officeDocument/2006/relationships/image" Target="../media/image15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i.org/10.56726/IRJMETS49550" TargetMode="External"/><Relationship Id="rId2" Type="http://schemas.openxmlformats.org/officeDocument/2006/relationships/hyperlink" Target="https://www.researchgate.net/publication/381309960_MULTI_DISEASE_PREDICTION_SYSTEM_USING_MACHINE_LEARNING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D72-D543-7A3E-9164-5DC4194FC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872" y="3199602"/>
            <a:ext cx="9468255" cy="1006423"/>
          </a:xfrm>
        </p:spPr>
        <p:txBody>
          <a:bodyPr>
            <a:noAutofit/>
          </a:bodyPr>
          <a:lstStyle/>
          <a:p>
            <a:r>
              <a:rPr lang="en-GB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</a:rPr>
              <a:t>A machine learning approach for predicting heart disease and diabetes </a:t>
            </a:r>
            <a:endParaRPr lang="en-IN" sz="2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E59FE-ECC7-E2FA-7356-FA916C379C8D}"/>
              </a:ext>
            </a:extLst>
          </p:cNvPr>
          <p:cNvSpPr txBox="1"/>
          <p:nvPr/>
        </p:nvSpPr>
        <p:spPr>
          <a:xfrm>
            <a:off x="3965447" y="2107216"/>
            <a:ext cx="426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Algerian" panose="04020705040A02060702" pitchFamily="82" charset="0"/>
              </a:rPr>
              <a:t>SympTrack</a:t>
            </a:r>
          </a:p>
        </p:txBody>
      </p:sp>
    </p:spTree>
    <p:extLst>
      <p:ext uri="{BB962C8B-B14F-4D97-AF65-F5344CB8AC3E}">
        <p14:creationId xmlns:p14="http://schemas.microsoft.com/office/powerpoint/2010/main" val="1879012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364E-F95D-FA01-0FDB-0607E5861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0;p25">
            <a:extLst>
              <a:ext uri="{FF2B5EF4-FFF2-40B4-BE49-F238E27FC236}">
                <a16:creationId xmlns:a16="http://schemas.microsoft.com/office/drawing/2014/main" id="{3BEFB999-CB0F-2547-47D8-C2280D78E654}"/>
              </a:ext>
            </a:extLst>
          </p:cNvPr>
          <p:cNvSpPr txBox="1">
            <a:spLocks/>
          </p:cNvSpPr>
          <p:nvPr/>
        </p:nvSpPr>
        <p:spPr>
          <a:xfrm>
            <a:off x="488136" y="240692"/>
            <a:ext cx="4453515" cy="6737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Pipeline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3F75BD-28AB-A7CA-ADBD-0E5D587ABC1E}"/>
                  </a:ext>
                </a:extLst>
              </p14:cNvPr>
              <p14:cNvContentPartPr/>
              <p14:nvPr/>
            </p14:nvContentPartPr>
            <p14:xfrm>
              <a:off x="-146736" y="554126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3F75BD-28AB-A7CA-ADBD-0E5D587AB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5736" y="55322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88ADEA-3FF0-51AE-D079-C322C535643F}"/>
                  </a:ext>
                </a:extLst>
              </p14:cNvPr>
              <p14:cNvContentPartPr/>
              <p14:nvPr/>
            </p14:nvContentPartPr>
            <p14:xfrm>
              <a:off x="11430144" y="180086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88ADEA-3FF0-51AE-D079-C322C53564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1144" y="1791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23BF71-B065-9448-3319-444C9C2004BD}"/>
                  </a:ext>
                </a:extLst>
              </p14:cNvPr>
              <p14:cNvContentPartPr/>
              <p14:nvPr/>
            </p14:nvContentPartPr>
            <p14:xfrm>
              <a:off x="-490536" y="668354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23BF71-B065-9448-3319-444C9C2004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8536" y="66655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D85F36-28C0-60EC-F4B0-E5C5C5FA69EF}"/>
                  </a:ext>
                </a:extLst>
              </p14:cNvPr>
              <p14:cNvContentPartPr/>
              <p14:nvPr/>
            </p14:nvContentPartPr>
            <p14:xfrm>
              <a:off x="-530856" y="103312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D85F36-28C0-60EC-F4B0-E5C5C5FA69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48856" y="10151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5E9D32-2090-0DFF-F6BD-6801340B79B3}"/>
                  </a:ext>
                </a:extLst>
              </p14:cNvPr>
              <p14:cNvContentPartPr/>
              <p14:nvPr/>
            </p14:nvContentPartPr>
            <p14:xfrm>
              <a:off x="1243224" y="6386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5E9D32-2090-0DFF-F6BD-6801340B79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5224" y="458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A24B65-43F7-E1AD-8820-85E729313356}"/>
                  </a:ext>
                </a:extLst>
              </p14:cNvPr>
              <p14:cNvContentPartPr/>
              <p14:nvPr/>
            </p14:nvContentPartPr>
            <p14:xfrm>
              <a:off x="7548225" y="5124468"/>
              <a:ext cx="3318840" cy="104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A24B65-43F7-E1AD-8820-85E7293133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5225" y="5061828"/>
                <a:ext cx="344448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CE11A7-4423-EC44-5FAC-8316C10FE8B9}"/>
                  </a:ext>
                </a:extLst>
              </p14:cNvPr>
              <p14:cNvContentPartPr/>
              <p14:nvPr/>
            </p14:nvContentPartPr>
            <p14:xfrm>
              <a:off x="8219985" y="4246428"/>
              <a:ext cx="973440" cy="173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CE11A7-4423-EC44-5FAC-8316C10FE8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6985" y="4183428"/>
                <a:ext cx="1099080" cy="18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F76AAC-AC65-4436-1FCD-32CA51BC8F88}"/>
                  </a:ext>
                </a:extLst>
              </p14:cNvPr>
              <p14:cNvContentPartPr/>
              <p14:nvPr/>
            </p14:nvContentPartPr>
            <p14:xfrm>
              <a:off x="8199105" y="4896588"/>
              <a:ext cx="1787760" cy="1248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F76AAC-AC65-4436-1FCD-32CA51BC8F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6465" y="4833948"/>
                <a:ext cx="191340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A808D05-7EB9-E9B6-2FB2-9A218EEF9A92}"/>
                  </a:ext>
                </a:extLst>
              </p14:cNvPr>
              <p14:cNvContentPartPr/>
              <p14:nvPr/>
            </p14:nvContentPartPr>
            <p14:xfrm>
              <a:off x="6175905" y="5516868"/>
              <a:ext cx="1539720" cy="660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A808D05-7EB9-E9B6-2FB2-9A218EEF9A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3265" y="5454228"/>
                <a:ext cx="166536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A06B45-3C88-6113-F6FF-22621366F4C7}"/>
                  </a:ext>
                </a:extLst>
              </p14:cNvPr>
              <p14:cNvContentPartPr/>
              <p14:nvPr/>
            </p14:nvContentPartPr>
            <p14:xfrm>
              <a:off x="6061425" y="5584548"/>
              <a:ext cx="123120" cy="208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A06B45-3C88-6113-F6FF-22621366F4C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8785" y="5521908"/>
                <a:ext cx="248760" cy="33372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494B7543-5914-E98E-D37D-3CE37526B9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8135" y="1050501"/>
            <a:ext cx="11298941" cy="55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9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2;p27">
            <a:extLst>
              <a:ext uri="{FF2B5EF4-FFF2-40B4-BE49-F238E27FC236}">
                <a16:creationId xmlns:a16="http://schemas.microsoft.com/office/drawing/2014/main" id="{E6F9CF38-3A46-B717-6280-4F357BE3941F}"/>
              </a:ext>
            </a:extLst>
          </p:cNvPr>
          <p:cNvSpPr txBox="1"/>
          <p:nvPr/>
        </p:nvSpPr>
        <p:spPr>
          <a:xfrm>
            <a:off x="186056" y="226314"/>
            <a:ext cx="4451314" cy="67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0" tIns="102850" rIns="102850" bIns="10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Use Case Diagram</a:t>
            </a:r>
            <a:endParaRPr sz="3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Britannic Bold" panose="020B0903060703020204" pitchFamily="34" charset="0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1D6FF-B0ED-A0FE-B99F-87BEF3CD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1" y="1042231"/>
            <a:ext cx="10923658" cy="5450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78C746-4954-F915-7A05-92E078041B14}"/>
                  </a:ext>
                </a:extLst>
              </p14:cNvPr>
              <p14:cNvContentPartPr/>
              <p14:nvPr/>
            </p14:nvContentPartPr>
            <p14:xfrm>
              <a:off x="5861304" y="2257704"/>
              <a:ext cx="969840" cy="14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78C746-4954-F915-7A05-92E078041B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3304" y="2240064"/>
                <a:ext cx="1005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B4A464-BF42-C45C-E57C-D66645D8EB8C}"/>
                  </a:ext>
                </a:extLst>
              </p14:cNvPr>
              <p14:cNvContentPartPr/>
              <p14:nvPr/>
            </p14:nvContentPartPr>
            <p14:xfrm>
              <a:off x="5306904" y="2265984"/>
              <a:ext cx="1399680" cy="14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B4A464-BF42-C45C-E57C-D66645D8E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9264" y="2247984"/>
                <a:ext cx="1435320" cy="1843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ntro to Use Case Types | Systems Flow, Inc">
            <a:extLst>
              <a:ext uri="{FF2B5EF4-FFF2-40B4-BE49-F238E27FC236}">
                <a16:creationId xmlns:a16="http://schemas.microsoft.com/office/drawing/2014/main" id="{43FEF491-A941-79E5-1066-6B4D64E7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5234" y="5568329"/>
            <a:ext cx="826793" cy="5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21E42C-AFD1-6AFF-110D-707CA319A066}"/>
              </a:ext>
            </a:extLst>
          </p:cNvPr>
          <p:cNvCxnSpPr>
            <a:cxnSpLocks/>
          </p:cNvCxnSpPr>
          <p:nvPr/>
        </p:nvCxnSpPr>
        <p:spPr>
          <a:xfrm>
            <a:off x="7214979" y="4298282"/>
            <a:ext cx="2337408" cy="127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ED7504-C7EC-62BD-4421-A70DE3D379C4}"/>
              </a:ext>
            </a:extLst>
          </p:cNvPr>
          <p:cNvCxnSpPr>
            <a:cxnSpLocks/>
            <a:stCxn id="1026" idx="3"/>
          </p:cNvCxnSpPr>
          <p:nvPr/>
        </p:nvCxnSpPr>
        <p:spPr>
          <a:xfrm flipH="1" flipV="1">
            <a:off x="7272509" y="5152705"/>
            <a:ext cx="2172725" cy="70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F35BC6-AE84-55EF-1F69-362C4D5CD5CD}"/>
              </a:ext>
            </a:extLst>
          </p:cNvPr>
          <p:cNvSpPr txBox="1"/>
          <p:nvPr/>
        </p:nvSpPr>
        <p:spPr>
          <a:xfrm>
            <a:off x="9133330" y="6076784"/>
            <a:ext cx="2532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Health Care Professional</a:t>
            </a:r>
            <a:endParaRPr lang="en-IN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C09E07-18F0-86AC-B530-2EE29030B772}"/>
                  </a:ext>
                </a:extLst>
              </p14:cNvPr>
              <p14:cNvContentPartPr/>
              <p14:nvPr/>
            </p14:nvContentPartPr>
            <p14:xfrm>
              <a:off x="6629184" y="467258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C09E07-18F0-86AC-B530-2EE29030B7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184" y="465458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FB2E7C-5F9E-1DC8-88F6-825D8B348412}"/>
                  </a:ext>
                </a:extLst>
              </p14:cNvPr>
              <p14:cNvContentPartPr/>
              <p14:nvPr/>
            </p14:nvContentPartPr>
            <p14:xfrm>
              <a:off x="6320664" y="4562784"/>
              <a:ext cx="1236960" cy="102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FB2E7C-5F9E-1DC8-88F6-825D8B3484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2669" y="4544784"/>
                <a:ext cx="127259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CBB282-8D19-DEC5-E0F6-3DD791280E5D}"/>
                  </a:ext>
                </a:extLst>
              </p14:cNvPr>
              <p14:cNvContentPartPr/>
              <p14:nvPr/>
            </p14:nvContentPartPr>
            <p14:xfrm>
              <a:off x="7051464" y="4527864"/>
              <a:ext cx="507960" cy="16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CBB282-8D19-DEC5-E0F6-3DD791280E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33464" y="4510224"/>
                <a:ext cx="5436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42AFB6-E6FA-5827-2507-0AB6DF996578}"/>
                  </a:ext>
                </a:extLst>
              </p14:cNvPr>
              <p14:cNvContentPartPr/>
              <p14:nvPr/>
            </p14:nvContentPartPr>
            <p14:xfrm>
              <a:off x="6385464" y="4556664"/>
              <a:ext cx="170280" cy="109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42AFB6-E6FA-5827-2507-0AB6DF9965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67464" y="4538664"/>
                <a:ext cx="2059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41D6119-2B58-AF6B-5704-927D1E8146D8}"/>
              </a:ext>
            </a:extLst>
          </p:cNvPr>
          <p:cNvGrpSpPr/>
          <p:nvPr/>
        </p:nvGrpSpPr>
        <p:grpSpPr>
          <a:xfrm>
            <a:off x="5592384" y="2229984"/>
            <a:ext cx="632160" cy="120960"/>
            <a:chOff x="5592384" y="2229984"/>
            <a:chExt cx="63216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C6D935-2EA4-2BEE-8C19-955E3883F9D8}"/>
                    </a:ext>
                  </a:extLst>
                </p14:cNvPr>
                <p14:cNvContentPartPr/>
                <p14:nvPr/>
              </p14:nvContentPartPr>
              <p14:xfrm>
                <a:off x="5834664" y="2229984"/>
                <a:ext cx="389880" cy="4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C6D935-2EA4-2BEE-8C19-955E3883F9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16664" y="2211984"/>
                  <a:ext cx="425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C3AB7E-2B63-522E-23A6-60F8B7895777}"/>
                    </a:ext>
                  </a:extLst>
                </p14:cNvPr>
                <p14:cNvContentPartPr/>
                <p14:nvPr/>
              </p14:nvContentPartPr>
              <p14:xfrm>
                <a:off x="5824584" y="223070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C3AB7E-2B63-522E-23A6-60F8B78957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6584" y="2212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DC1DB3-DC4F-15C8-FF5B-9BCE2ECBFB02}"/>
                    </a:ext>
                  </a:extLst>
                </p14:cNvPr>
                <p14:cNvContentPartPr/>
                <p14:nvPr/>
              </p14:nvContentPartPr>
              <p14:xfrm>
                <a:off x="5824584" y="223070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DC1DB3-DC4F-15C8-FF5B-9BCE2ECBFB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6584" y="2212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57B210-40BD-0100-32E8-ECF486C0F7DE}"/>
                    </a:ext>
                  </a:extLst>
                </p14:cNvPr>
                <p14:cNvContentPartPr/>
                <p14:nvPr/>
              </p14:nvContentPartPr>
              <p14:xfrm>
                <a:off x="5592384" y="2239344"/>
                <a:ext cx="477720" cy="11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57B210-40BD-0100-32E8-ECF486C0F7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4384" y="2221344"/>
                  <a:ext cx="51336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DA57350-FDE2-1DEC-53F2-9AB41A24E844}"/>
                  </a:ext>
                </a:extLst>
              </p14:cNvPr>
              <p14:cNvContentPartPr/>
              <p14:nvPr/>
            </p14:nvContentPartPr>
            <p14:xfrm>
              <a:off x="3200184" y="5531904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DA57350-FDE2-1DEC-53F2-9AB41A24E8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95864" y="552758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34D528-3087-81FC-6DD7-A855B37743C6}"/>
                  </a:ext>
                </a:extLst>
              </p14:cNvPr>
              <p14:cNvContentPartPr/>
              <p14:nvPr/>
            </p14:nvContentPartPr>
            <p14:xfrm>
              <a:off x="6144984" y="4380624"/>
              <a:ext cx="271440" cy="457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34D528-3087-81FC-6DD7-A855B37743C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81984" y="4317624"/>
                <a:ext cx="397080" cy="58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67C1EBD-B421-B179-2F64-A80906048EBF}"/>
              </a:ext>
            </a:extLst>
          </p:cNvPr>
          <p:cNvGrpSpPr/>
          <p:nvPr/>
        </p:nvGrpSpPr>
        <p:grpSpPr>
          <a:xfrm>
            <a:off x="5568984" y="5285304"/>
            <a:ext cx="2463120" cy="916560"/>
            <a:chOff x="5568984" y="5285304"/>
            <a:chExt cx="246312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3D4C1E-8E15-9869-5041-44C2AACFF4B1}"/>
                    </a:ext>
                  </a:extLst>
                </p14:cNvPr>
                <p14:cNvContentPartPr/>
                <p14:nvPr/>
              </p14:nvContentPartPr>
              <p14:xfrm>
                <a:off x="6046704" y="5466744"/>
                <a:ext cx="1283760" cy="18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3D4C1E-8E15-9869-5041-44C2AACFF4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83704" y="5403744"/>
                  <a:ext cx="1409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C5FE36-273D-4F20-24E4-4D8DFA63D2EF}"/>
                    </a:ext>
                  </a:extLst>
                </p14:cNvPr>
                <p14:cNvContentPartPr/>
                <p14:nvPr/>
              </p14:nvContentPartPr>
              <p14:xfrm>
                <a:off x="6610824" y="5622624"/>
                <a:ext cx="1421280" cy="21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C5FE36-273D-4F20-24E4-4D8DFA63D2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47824" y="5559624"/>
                  <a:ext cx="1546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EF4DAC2-6666-6A77-881C-C774A9CA23C9}"/>
                    </a:ext>
                  </a:extLst>
                </p14:cNvPr>
                <p14:cNvContentPartPr/>
                <p14:nvPr/>
              </p14:nvContentPartPr>
              <p14:xfrm>
                <a:off x="5568984" y="5285304"/>
                <a:ext cx="2414160" cy="916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EF4DAC2-6666-6A77-881C-C774A9CA23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06344" y="5222304"/>
                  <a:ext cx="2539800" cy="10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6F29969-B643-0B14-1DCE-CC788892A980}"/>
                  </a:ext>
                </a:extLst>
              </p14:cNvPr>
              <p14:cNvContentPartPr/>
              <p14:nvPr/>
            </p14:nvContentPartPr>
            <p14:xfrm>
              <a:off x="5259024" y="5909184"/>
              <a:ext cx="2581920" cy="416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6F29969-B643-0B14-1DCE-CC788892A9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96024" y="5846544"/>
                <a:ext cx="2707560" cy="54252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4A0D114E-2B85-DF6B-2A94-CA89ADFD2528}"/>
              </a:ext>
            </a:extLst>
          </p:cNvPr>
          <p:cNvSpPr txBox="1"/>
          <p:nvPr/>
        </p:nvSpPr>
        <p:spPr>
          <a:xfrm rot="1668044">
            <a:off x="8024679" y="4795471"/>
            <a:ext cx="1398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Views Result</a:t>
            </a:r>
            <a:endParaRPr lang="en-IN" sz="1000" dirty="0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629BE2DD-3EC9-B5D7-8CBB-21E52A7326C1}"/>
              </a:ext>
            </a:extLst>
          </p:cNvPr>
          <p:cNvSpPr/>
          <p:nvPr/>
        </p:nvSpPr>
        <p:spPr>
          <a:xfrm>
            <a:off x="720522" y="1664208"/>
            <a:ext cx="4564710" cy="3410712"/>
          </a:xfrm>
          <a:custGeom>
            <a:avLst/>
            <a:gdLst>
              <a:gd name="connsiteX0" fmla="*/ 4564710 w 4564710"/>
              <a:gd name="connsiteY0" fmla="*/ 3410712 h 3410712"/>
              <a:gd name="connsiteX1" fmla="*/ 10998 w 4564710"/>
              <a:gd name="connsiteY1" fmla="*/ 2615184 h 3410712"/>
              <a:gd name="connsiteX2" fmla="*/ 3193110 w 4564710"/>
              <a:gd name="connsiteY2" fmla="*/ 36576 h 3410712"/>
              <a:gd name="connsiteX3" fmla="*/ 3193110 w 4564710"/>
              <a:gd name="connsiteY3" fmla="*/ 36576 h 3410712"/>
              <a:gd name="connsiteX4" fmla="*/ 3193110 w 4564710"/>
              <a:gd name="connsiteY4" fmla="*/ 36576 h 3410712"/>
              <a:gd name="connsiteX5" fmla="*/ 3229686 w 4564710"/>
              <a:gd name="connsiteY5" fmla="*/ 0 h 341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4710" h="3410712">
                <a:moveTo>
                  <a:pt x="4564710" y="3410712"/>
                </a:moveTo>
                <a:cubicBezTo>
                  <a:pt x="2402154" y="3294126"/>
                  <a:pt x="239598" y="3177540"/>
                  <a:pt x="10998" y="2615184"/>
                </a:cubicBezTo>
                <a:cubicBezTo>
                  <a:pt x="-217602" y="2052828"/>
                  <a:pt x="3193110" y="36576"/>
                  <a:pt x="3193110" y="36576"/>
                </a:cubicBezTo>
                <a:lnTo>
                  <a:pt x="3193110" y="36576"/>
                </a:lnTo>
                <a:lnTo>
                  <a:pt x="3193110" y="36576"/>
                </a:lnTo>
                <a:lnTo>
                  <a:pt x="3229686" y="0"/>
                </a:ln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75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8">
            <a:extLst>
              <a:ext uri="{FF2B5EF4-FFF2-40B4-BE49-F238E27FC236}">
                <a16:creationId xmlns:a16="http://schemas.microsoft.com/office/drawing/2014/main" id="{F23AA81A-76A0-78C0-D1A2-81812386DFF8}"/>
              </a:ext>
            </a:extLst>
          </p:cNvPr>
          <p:cNvSpPr txBox="1"/>
          <p:nvPr/>
        </p:nvSpPr>
        <p:spPr>
          <a:xfrm>
            <a:off x="539497" y="298253"/>
            <a:ext cx="4172154" cy="66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Sequence Diagram</a:t>
            </a:r>
            <a:endParaRPr sz="36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Britannic Bold" panose="020B0903060703020204" pitchFamily="34" charset="0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42D47-C3E5-E436-94B1-AAEC3FB35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456" y="1199560"/>
            <a:ext cx="10991087" cy="4952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F4310A-C391-9C10-1025-A83BDD1ECEE5}"/>
                  </a:ext>
                </a:extLst>
              </p14:cNvPr>
              <p14:cNvContentPartPr/>
              <p14:nvPr/>
            </p14:nvContentPartPr>
            <p14:xfrm>
              <a:off x="-430056" y="643730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F4310A-C391-9C10-1025-A83BDD1ECE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8056" y="64193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95AA79-57F8-DDE3-34B1-F9E9D50FAC0C}"/>
                  </a:ext>
                </a:extLst>
              </p14:cNvPr>
              <p14:cNvContentPartPr/>
              <p14:nvPr/>
            </p14:nvContentPartPr>
            <p14:xfrm>
              <a:off x="582264" y="4991904"/>
              <a:ext cx="484920" cy="19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95AA79-57F8-DDE3-34B1-F9E9D50FAC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624" y="4973904"/>
                <a:ext cx="520560" cy="225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00991D-C62E-1FBA-4F67-C6DD3DFBD7CE}"/>
              </a:ext>
            </a:extLst>
          </p:cNvPr>
          <p:cNvSpPr txBox="1"/>
          <p:nvPr/>
        </p:nvSpPr>
        <p:spPr>
          <a:xfrm>
            <a:off x="582264" y="4933055"/>
            <a:ext cx="2545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 Care Professional</a:t>
            </a:r>
            <a:endParaRPr lang="en-IN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7508DE-921D-5A91-0A41-F03FE516759A}"/>
              </a:ext>
            </a:extLst>
          </p:cNvPr>
          <p:cNvCxnSpPr>
            <a:cxnSpLocks/>
          </p:cNvCxnSpPr>
          <p:nvPr/>
        </p:nvCxnSpPr>
        <p:spPr>
          <a:xfrm>
            <a:off x="835632" y="2377440"/>
            <a:ext cx="0" cy="25556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6AD21C-D2E4-4067-8E62-AF2F6A16D265}"/>
              </a:ext>
            </a:extLst>
          </p:cNvPr>
          <p:cNvSpPr txBox="1"/>
          <p:nvPr/>
        </p:nvSpPr>
        <p:spPr>
          <a:xfrm>
            <a:off x="982418" y="4637953"/>
            <a:ext cx="2380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and generate report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DB7E75-3467-08F4-62DA-6FD24632FED4}"/>
                  </a:ext>
                </a:extLst>
              </p14:cNvPr>
              <p14:cNvContentPartPr/>
              <p14:nvPr/>
            </p14:nvContentPartPr>
            <p14:xfrm>
              <a:off x="3660624" y="4803984"/>
              <a:ext cx="344520" cy="65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DB7E75-3467-08F4-62DA-6FD24632FE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7984" y="4740984"/>
                <a:ext cx="47016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48B55B-8510-FE74-82E3-308476694596}"/>
                  </a:ext>
                </a:extLst>
              </p14:cNvPr>
              <p14:cNvContentPartPr/>
              <p14:nvPr/>
            </p14:nvContentPartPr>
            <p14:xfrm>
              <a:off x="3840624" y="4846104"/>
              <a:ext cx="255960" cy="111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48B55B-8510-FE74-82E3-3084766945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7624" y="4783104"/>
                <a:ext cx="381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E4D95D-CADC-E097-16E7-035DB3EEC314}"/>
                  </a:ext>
                </a:extLst>
              </p14:cNvPr>
              <p14:cNvContentPartPr/>
              <p14:nvPr/>
            </p14:nvContentPartPr>
            <p14:xfrm>
              <a:off x="7781544" y="4406904"/>
              <a:ext cx="360" cy="33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E4D95D-CADC-E097-16E7-035DB3EEC3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544" y="4344264"/>
                <a:ext cx="12600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13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C10D-C979-6F7D-9632-147F68F07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8">
            <a:extLst>
              <a:ext uri="{FF2B5EF4-FFF2-40B4-BE49-F238E27FC236}">
                <a16:creationId xmlns:a16="http://schemas.microsoft.com/office/drawing/2014/main" id="{7BD8AAE9-331E-981D-583B-27916CBE66C2}"/>
              </a:ext>
            </a:extLst>
          </p:cNvPr>
          <p:cNvSpPr txBox="1"/>
          <p:nvPr/>
        </p:nvSpPr>
        <p:spPr>
          <a:xfrm>
            <a:off x="420625" y="225101"/>
            <a:ext cx="4172154" cy="66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Data Flow Diagram</a:t>
            </a:r>
            <a:endParaRPr sz="36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Britannic Bold" panose="020B0903060703020204" pitchFamily="34" charset="0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A727-764F-1968-4420-A282FE6F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" y="1209964"/>
            <a:ext cx="11074399" cy="5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97C-912D-651E-D690-D101A86C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64592"/>
            <a:ext cx="7199376" cy="923544"/>
          </a:xfrm>
        </p:spPr>
        <p:txBody>
          <a:bodyPr>
            <a:no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Importing necessary libraries</a:t>
            </a:r>
            <a:b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</a:b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09DD3-6EBD-E2BF-A35D-6A3368D4D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694944"/>
            <a:ext cx="11987784" cy="6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5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F9C1F7AE-8739-6308-1CD2-891E7D990D61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C81E5-AA89-70A0-66D1-0A4C8F74AA1C}"/>
              </a:ext>
            </a:extLst>
          </p:cNvPr>
          <p:cNvSpPr txBox="1"/>
          <p:nvPr/>
        </p:nvSpPr>
        <p:spPr>
          <a:xfrm>
            <a:off x="304800" y="221673"/>
            <a:ext cx="437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Loading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119C-4D67-F8B2-9FF1-4333A0139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436"/>
            <a:ext cx="12192000" cy="61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112F9-93E7-8C60-5945-9EEA4CD0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EC8CC1E8-A875-4E8A-C181-4163A204740A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B0D29-97E9-7F50-436C-05F57F508EB0}"/>
              </a:ext>
            </a:extLst>
          </p:cNvPr>
          <p:cNvSpPr txBox="1"/>
          <p:nvPr/>
        </p:nvSpPr>
        <p:spPr>
          <a:xfrm>
            <a:off x="341745" y="184987"/>
            <a:ext cx="4045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Data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98100-A532-3E77-D7AC-C99CFCB0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" y="729673"/>
            <a:ext cx="12064890" cy="61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7511-CF30-E4C6-97BC-850BF832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"/>
            <a:ext cx="4255008" cy="950976"/>
          </a:xfrm>
        </p:spPr>
        <p:txBody>
          <a:bodyPr>
            <a:norm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sym typeface="Spectral Medium"/>
              </a:rPr>
              <a:t>Train Test Split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CC0F4-227E-B91A-DDA0-AA754759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786384"/>
            <a:ext cx="11932920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560FA-896D-9BDD-1843-D63122507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ADE6575C-F741-6013-42C8-34DBDE651C89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6F042-0AA3-31B0-5918-EDF3D8BAAE15}"/>
              </a:ext>
            </a:extLst>
          </p:cNvPr>
          <p:cNvSpPr txBox="1"/>
          <p:nvPr/>
        </p:nvSpPr>
        <p:spPr>
          <a:xfrm>
            <a:off x="314037" y="193963"/>
            <a:ext cx="41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Training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EDAC5-27BA-70DB-2044-5D567DAF3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778738"/>
            <a:ext cx="12090400" cy="59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E2A16-066D-9126-941C-A3269F20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BE5D26EA-B086-0A6A-20BF-7FCEB78C7906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95D1F-9E73-7A6F-BD02-4FD8FF7F184C}"/>
              </a:ext>
            </a:extLst>
          </p:cNvPr>
          <p:cNvSpPr txBox="1"/>
          <p:nvPr/>
        </p:nvSpPr>
        <p:spPr>
          <a:xfrm>
            <a:off x="205047" y="115741"/>
            <a:ext cx="4710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Evaluation of model</a:t>
            </a:r>
          </a:p>
          <a:p>
            <a:r>
              <a:rPr lang="en-GB" sz="2400" dirty="0">
                <a:ln>
                  <a:solidFill>
                    <a:schemeClr val="tx1"/>
                  </a:solidFill>
                </a:ln>
                <a:latin typeface="Bell MT" panose="02020503060305020303" pitchFamily="18" charset="0"/>
                <a:ea typeface="Spectral Medium"/>
                <a:cs typeface="Spectral Medium"/>
                <a:sym typeface="Spectral Medium"/>
              </a:rPr>
              <a:t>(using random forest)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AC875-0EDD-1524-5E48-CD95BFAFA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848"/>
            <a:ext cx="12192000" cy="57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0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D46-7D52-AD00-9D52-87A04AF4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16" y="267692"/>
            <a:ext cx="5436765" cy="781288"/>
          </a:xfrm>
        </p:spPr>
        <p:txBody>
          <a:bodyPr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Mini Project Final Review</a:t>
            </a:r>
            <a:br>
              <a:rPr 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</a:br>
            <a:r>
              <a:rPr 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Presented by</a:t>
            </a:r>
            <a:endParaRPr lang="en-IN" sz="2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D005-3299-67AF-FBCD-457273D2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715" y="4977142"/>
            <a:ext cx="8354568" cy="9232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000" b="1" dirty="0">
                <a:latin typeface="Book Antiqua" panose="02040602050305030304" pitchFamily="18" charset="0"/>
              </a:rPr>
              <a:t>DEPARTMENT OF CSE (DATA SCIENCE)</a:t>
            </a:r>
          </a:p>
          <a:p>
            <a:pPr marL="0" indent="0" algn="ctr">
              <a:buNone/>
            </a:pPr>
            <a:r>
              <a:rPr lang="en-IN" sz="3200" b="1" dirty="0">
                <a:latin typeface="Book Antiqua" panose="02040602050305030304" pitchFamily="18" charset="0"/>
              </a:rPr>
              <a:t>ACE Engineering College </a:t>
            </a:r>
          </a:p>
        </p:txBody>
      </p:sp>
      <p:graphicFrame>
        <p:nvGraphicFramePr>
          <p:cNvPr id="4" name="Google Shape;98;p15">
            <a:extLst>
              <a:ext uri="{FF2B5EF4-FFF2-40B4-BE49-F238E27FC236}">
                <a16:creationId xmlns:a16="http://schemas.microsoft.com/office/drawing/2014/main" id="{980FC474-137E-2333-422D-6F24F8A5C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725580"/>
              </p:ext>
            </p:extLst>
          </p:nvPr>
        </p:nvGraphicFramePr>
        <p:xfrm>
          <a:off x="2736413" y="1456675"/>
          <a:ext cx="6719173" cy="2438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81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u="none" dirty="0">
                          <a:latin typeface="Algerian" panose="04020705040A02060702" pitchFamily="82" charset="0"/>
                        </a:rPr>
                        <a:t>ROLL NUMBER</a:t>
                      </a:r>
                      <a:endParaRPr sz="2000" b="1" u="none" dirty="0">
                        <a:latin typeface="Algerian" panose="04020705040A02060702" pitchFamily="8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u="none" dirty="0">
                          <a:latin typeface="Algerian" panose="04020705040A02060702" pitchFamily="82" charset="0"/>
                        </a:rPr>
                        <a:t>NAME OF THE STUDENT</a:t>
                      </a:r>
                      <a:endParaRPr sz="2000" b="1" u="none" dirty="0">
                        <a:latin typeface="Algerian" panose="04020705040A02060702" pitchFamily="8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21AG1A6754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Abadi" panose="020B0604020104020204" pitchFamily="34" charset="0"/>
                        </a:rPr>
                        <a:t>P. BHAVYA</a:t>
                      </a:r>
                      <a:endParaRPr sz="200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21AG1A6738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L. ABHIRAM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21AG1A6761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B. THARUN GOUD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21AG1A6762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Abadi" panose="020B0604020104020204" pitchFamily="34" charset="0"/>
                        </a:rPr>
                        <a:t>T. SRIVATHSA</a:t>
                      </a:r>
                      <a:endParaRPr sz="2000" dirty="0">
                        <a:latin typeface="Abadi" panose="020B06040201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0AFB6EB8-0980-7403-0A4E-9A89E5F985FC}"/>
              </a:ext>
            </a:extLst>
          </p:cNvPr>
          <p:cNvSpPr txBox="1"/>
          <p:nvPr/>
        </p:nvSpPr>
        <p:spPr>
          <a:xfrm>
            <a:off x="2736413" y="3974384"/>
            <a:ext cx="671917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  <a:ea typeface="Lato"/>
                <a:cs typeface="Lato"/>
                <a:sym typeface="Lato"/>
              </a:rPr>
              <a:t>Under the supervision of </a:t>
            </a:r>
            <a:endParaRPr sz="2000" b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  <a:ea typeface="Lato"/>
                <a:cs typeface="Lato"/>
                <a:sym typeface="Lato"/>
              </a:rPr>
              <a:t>Mr. M. Hari Krishna, Assistant Professor</a:t>
            </a:r>
            <a:endParaRPr sz="2400" b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ACE Engineering College">
            <a:extLst>
              <a:ext uri="{FF2B5EF4-FFF2-40B4-BE49-F238E27FC236}">
                <a16:creationId xmlns:a16="http://schemas.microsoft.com/office/drawing/2014/main" id="{73269565-A396-03C6-C943-88BFE497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82" y="5401325"/>
            <a:ext cx="414527" cy="3859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52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5A3D-90D9-4702-4A48-2C800E32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06" y="443347"/>
            <a:ext cx="4939330" cy="775853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sym typeface="Spectral Medium"/>
              </a:rPr>
              <a:t>Saving the trained model</a:t>
            </a:r>
            <a:br>
              <a:rPr lang="en-GB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sym typeface="Spectral Medium"/>
              </a:rPr>
            </a:br>
            <a:r>
              <a:rPr lang="en-GB" sz="2700" dirty="0">
                <a:ln>
                  <a:solidFill>
                    <a:schemeClr val="tx1"/>
                  </a:solidFill>
                </a:ln>
                <a:latin typeface="Bell MT" panose="02020503060305020303" pitchFamily="18" charset="0"/>
                <a:ea typeface="Spectral Medium"/>
                <a:cs typeface="Spectral Medium"/>
                <a:sym typeface="Spectral Medium"/>
              </a:rPr>
              <a:t>(using pickle library)</a:t>
            </a:r>
            <a:br>
              <a:rPr lang="en-GB" sz="4400" dirty="0">
                <a:ln>
                  <a:solidFill>
                    <a:schemeClr val="tx1"/>
                  </a:solidFill>
                </a:ln>
                <a:latin typeface="Bell MT" panose="02020503060305020303" pitchFamily="18" charset="0"/>
                <a:ea typeface="Spectral Medium"/>
                <a:cs typeface="Spectral Medium"/>
                <a:sym typeface="Spectral Medium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4C5B4-5AC2-4EAA-A57E-806FD6AF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1034471"/>
            <a:ext cx="11831782" cy="57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C549-1418-3328-F165-90D2474DC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7507DABE-54C1-0583-E202-D2AF2EE6A714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7B088-3EE5-5A67-0B4E-D9E81840126A}"/>
              </a:ext>
            </a:extLst>
          </p:cNvPr>
          <p:cNvSpPr txBox="1"/>
          <p:nvPr/>
        </p:nvSpPr>
        <p:spPr>
          <a:xfrm>
            <a:off x="314037" y="193963"/>
            <a:ext cx="535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Making a Predictive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BB217-982F-0160-AFF6-B0B43742C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738"/>
            <a:ext cx="12192000" cy="60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01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EDA0EF-043A-56ED-6AE5-D09AE8E0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B9B03893-1D4B-F9D4-D1EE-A8F0BE551DB1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F132C-C8CB-9EC6-73B0-8BDEA704AE40}"/>
              </a:ext>
            </a:extLst>
          </p:cNvPr>
          <p:cNvSpPr txBox="1"/>
          <p:nvPr/>
        </p:nvSpPr>
        <p:spPr>
          <a:xfrm>
            <a:off x="204309" y="128457"/>
            <a:ext cx="3583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Co-relation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63F7-1CB8-1407-4690-3408587D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9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C346-0C7E-A96B-D25B-2C20DC54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95C1AA15-A9AF-27C8-C4FC-8E2E8928EA03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DAD7E-BFAA-0389-8FB5-62EA27866E44}"/>
              </a:ext>
            </a:extLst>
          </p:cNvPr>
          <p:cNvSpPr txBox="1"/>
          <p:nvPr/>
        </p:nvSpPr>
        <p:spPr>
          <a:xfrm>
            <a:off x="341746" y="169430"/>
            <a:ext cx="401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183FB-4AFC-A415-83BC-FA77B875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754204"/>
            <a:ext cx="11985522" cy="59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835BE-7122-12DF-B0BD-677F5FB6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9;p21">
            <a:extLst>
              <a:ext uri="{FF2B5EF4-FFF2-40B4-BE49-F238E27FC236}">
                <a16:creationId xmlns:a16="http://schemas.microsoft.com/office/drawing/2014/main" id="{C4B9E8FB-2A89-D85B-BFC5-1113D9952CE5}"/>
              </a:ext>
            </a:extLst>
          </p:cNvPr>
          <p:cNvSpPr txBox="1"/>
          <p:nvPr/>
        </p:nvSpPr>
        <p:spPr>
          <a:xfrm>
            <a:off x="3270899" y="1394625"/>
            <a:ext cx="3733016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lang="en-GB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</a:pP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F7A5C-D2F7-33A4-70CD-19D1D5E602EC}"/>
              </a:ext>
            </a:extLst>
          </p:cNvPr>
          <p:cNvSpPr txBox="1"/>
          <p:nvPr/>
        </p:nvSpPr>
        <p:spPr>
          <a:xfrm>
            <a:off x="341746" y="169430"/>
            <a:ext cx="401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Spectral Medium"/>
                <a:cs typeface="Spectral Medium"/>
                <a:sym typeface="Spectral Medium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640F9-D90B-0CB7-5B76-D287701FAB7B}"/>
              </a:ext>
            </a:extLst>
          </p:cNvPr>
          <p:cNvSpPr txBox="1"/>
          <p:nvPr/>
        </p:nvSpPr>
        <p:spPr>
          <a:xfrm>
            <a:off x="763985" y="1443841"/>
            <a:ext cx="106640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Random Forest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Logistic Regression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, we improved prediction accuracy for diabetes and heart disease over the previous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Support Vector Machine (SVM)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model. These models offer a balanced approach, providing both robustness and interpretability.</a:t>
            </a:r>
            <a:endParaRPr lang="en-US" altLang="en-US" sz="2800" dirty="0">
              <a:latin typeface="Abadi" panose="020B06040201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latin typeface="Abadi" panose="020B0604020104020204" pitchFamily="34" charset="0"/>
              </a:rPr>
              <a:t>The improved accuracy makes the model better suited for real-      world healthcare, supporting early diagnosis and treatment.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06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8;p32">
            <a:extLst>
              <a:ext uri="{FF2B5EF4-FFF2-40B4-BE49-F238E27FC236}">
                <a16:creationId xmlns:a16="http://schemas.microsoft.com/office/drawing/2014/main" id="{D383C2F0-0251-004D-69EE-A16AB3FD8B02}"/>
              </a:ext>
            </a:extLst>
          </p:cNvPr>
          <p:cNvSpPr txBox="1">
            <a:spLocks/>
          </p:cNvSpPr>
          <p:nvPr/>
        </p:nvSpPr>
        <p:spPr>
          <a:xfrm>
            <a:off x="717237" y="412639"/>
            <a:ext cx="2492892" cy="6671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13E74-6FC3-8B76-ED89-5A5681EEFBEF}"/>
              </a:ext>
            </a:extLst>
          </p:cNvPr>
          <p:cNvSpPr txBox="1"/>
          <p:nvPr/>
        </p:nvSpPr>
        <p:spPr>
          <a:xfrm>
            <a:off x="717237" y="1757648"/>
            <a:ext cx="98115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R. </a:t>
            </a:r>
            <a:r>
              <a:rPr lang="en-US" sz="2400" b="1" i="0" dirty="0" err="1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Katarya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P. Srinivas, “Predicting heart disease at early stages using machine learning: A survey,” in  2020  International  Conference  on  Electronics  and  Sustainable  Communication  Systems  (ICESC), 2020,pp. 302–305</a:t>
            </a:r>
            <a:endParaRPr lang="en-US" sz="2400" b="1" i="0" dirty="0">
              <a:solidFill>
                <a:srgbClr val="0000FF"/>
              </a:solidFill>
              <a:effectLst/>
              <a:latin typeface="Calisto MT" panose="0204060305050503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0000FF"/>
              </a:solidFill>
              <a:effectLst/>
              <a:latin typeface="Calisto MT" panose="0204060305050503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Parashar A, Gupta A, Gupta A. Machine learning techniques for diabetes prediction. Int J </a:t>
            </a:r>
            <a:r>
              <a:rPr lang="en-US" sz="2400" b="1" i="0" dirty="0" err="1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Emerg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Calisto MT" panose="02040603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Technol Adv Eng. 2014;4(3):672-675. </a:t>
            </a:r>
            <a:endParaRPr lang="en-US" sz="2400" b="1" i="0" dirty="0">
              <a:solidFill>
                <a:srgbClr val="0000FF"/>
              </a:solidFill>
              <a:effectLst/>
              <a:latin typeface="Calisto MT" panose="0204060305050503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0000FF"/>
              </a:solidFill>
              <a:effectLst/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5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7110D-07AA-C15E-5238-A6DF0A2FEE60}"/>
              </a:ext>
            </a:extLst>
          </p:cNvPr>
          <p:cNvSpPr txBox="1"/>
          <p:nvPr/>
        </p:nvSpPr>
        <p:spPr>
          <a:xfrm>
            <a:off x="2705910" y="2208179"/>
            <a:ext cx="6780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576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D20C-35B2-9FD9-AA19-A61FE38D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21" y="1478603"/>
            <a:ext cx="5749955" cy="4666165"/>
          </a:xfrm>
        </p:spPr>
        <p:txBody>
          <a:bodyPr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Introduction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Existing System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Proposed Model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Software Requirement </a:t>
            </a:r>
            <a:r>
              <a:rPr lang="en-IN" sz="2400" b="1" dirty="0">
                <a:latin typeface="Abadi" panose="020B0604020104020204" pitchFamily="34" charset="0"/>
              </a:rPr>
              <a:t>Specifications</a:t>
            </a: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Hardware </a:t>
            </a:r>
            <a:r>
              <a:rPr lang="en-IN" sz="2400" b="1" dirty="0">
                <a:latin typeface="Abadi" panose="020B0604020104020204" pitchFamily="34" charset="0"/>
              </a:rPr>
              <a:t>Requirement Specifications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Functional &amp; Non-Functional Requirements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System Analysis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Pipeline Architecture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400" b="1" dirty="0">
                <a:latin typeface="Abadi" panose="020B0604020104020204" pitchFamily="34" charset="0"/>
              </a:rPr>
              <a:t>System Design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b="1" dirty="0">
              <a:latin typeface="Abadi" panose="020B0604020104020204" pitchFamily="34" charset="0"/>
            </a:endParaRPr>
          </a:p>
          <a:p>
            <a:endParaRPr lang="en-IN" sz="2400" dirty="0">
              <a:latin typeface="Abadi" panose="020B0604020104020204" pitchFamily="34" charset="0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9CA2D35F-1173-7AD7-9C2C-0A9D5AFCA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352472" cy="607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Content</a:t>
            </a:r>
            <a:endParaRPr sz="3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819B-B120-F65F-754A-846D97B5F060}"/>
              </a:ext>
            </a:extLst>
          </p:cNvPr>
          <p:cNvSpPr txBox="1"/>
          <p:nvPr/>
        </p:nvSpPr>
        <p:spPr>
          <a:xfrm>
            <a:off x="7156704" y="1478603"/>
            <a:ext cx="3203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en-IN" sz="2400" b="1" dirty="0">
                <a:latin typeface="Abadi" panose="020B0604020104020204" pitchFamily="34" charset="0"/>
              </a:rPr>
              <a:t>Implementation</a:t>
            </a: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en-IN" sz="2400" b="1" dirty="0">
                <a:latin typeface="Abadi" panose="020B0604020104020204" pitchFamily="34" charset="0"/>
              </a:rPr>
              <a:t>Conclusion</a:t>
            </a: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References</a:t>
            </a: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  <a:p>
            <a:pPr marL="285750" indent="-285750">
              <a:buSzPct val="90000"/>
              <a:buFont typeface="Arial" panose="020B0604020202020204" pitchFamily="34" charset="0"/>
              <a:buChar char="•"/>
            </a:pPr>
            <a:endParaRPr lang="en-IN" sz="24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5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5144" y="313094"/>
            <a:ext cx="3698877" cy="7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990"/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Introduction</a:t>
            </a:r>
            <a:endParaRPr sz="3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0" y="1190031"/>
            <a:ext cx="11795760" cy="57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52496" lvl="1" indent="-342900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3000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  <a:ea typeface="Lato"/>
                <a:cs typeface="Lato"/>
                <a:sym typeface="Lato"/>
              </a:rPr>
              <a:t>Heart disease is a leading cause of death globally, affecting various conditions like coronary artery disease.</a:t>
            </a:r>
          </a:p>
          <a:p>
            <a:pPr marL="609596" lvl="1">
              <a:buClr>
                <a:schemeClr val="tx1"/>
              </a:buClr>
              <a:buSzPts val="1800"/>
            </a:pPr>
            <a:r>
              <a:rPr lang="en-GB" sz="3000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  <a:ea typeface="Lato"/>
                <a:cs typeface="Lato"/>
                <a:sym typeface="Lato"/>
              </a:rPr>
              <a:t> </a:t>
            </a:r>
          </a:p>
          <a:p>
            <a:pPr marL="952496" lvl="1" indent="-342900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3000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  <a:ea typeface="Lato"/>
                <a:cs typeface="Lato"/>
                <a:sym typeface="Lato"/>
              </a:rPr>
              <a:t>Diabetes is a chronic illness that disrupts glucose processing, leading to serious complications.</a:t>
            </a:r>
          </a:p>
          <a:p>
            <a:pPr marL="609596" lvl="1">
              <a:buClr>
                <a:schemeClr val="tx1"/>
              </a:buClr>
              <a:buSzPts val="1800"/>
            </a:pPr>
            <a:endParaRPr lang="en-GB" sz="3000" b="1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  <a:ea typeface="Lato"/>
              <a:cs typeface="Lato"/>
              <a:sym typeface="Lato"/>
            </a:endParaRPr>
          </a:p>
          <a:p>
            <a:pPr marL="952496" lvl="1" indent="-342900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3000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Predicting these conditions early helps with timely treatment and lowers healthcare costs. Machine learning improves accuracy by analyzing data and automating predictions, making healthcare more efficient.</a:t>
            </a:r>
          </a:p>
          <a:p>
            <a:pPr marL="952496" lvl="1" indent="-342900"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endParaRPr sz="3000" b="1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  <a:ea typeface="Lato"/>
              <a:cs typeface="Lato"/>
              <a:sym typeface="Lato"/>
            </a:endParaRPr>
          </a:p>
          <a:p>
            <a:r>
              <a:rPr lang="en-US" sz="3000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       </a:t>
            </a:r>
            <a:endParaRPr sz="3000" b="1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7;p18">
            <a:extLst>
              <a:ext uri="{FF2B5EF4-FFF2-40B4-BE49-F238E27FC236}">
                <a16:creationId xmlns:a16="http://schemas.microsoft.com/office/drawing/2014/main" id="{E516686B-8BF5-47C7-514C-8FA3544413D5}"/>
              </a:ext>
            </a:extLst>
          </p:cNvPr>
          <p:cNvSpPr txBox="1">
            <a:spLocks/>
          </p:cNvSpPr>
          <p:nvPr/>
        </p:nvSpPr>
        <p:spPr>
          <a:xfrm>
            <a:off x="584318" y="419766"/>
            <a:ext cx="3649796" cy="6135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Existing System </a:t>
            </a:r>
          </a:p>
        </p:txBody>
      </p:sp>
      <p:sp>
        <p:nvSpPr>
          <p:cNvPr id="4" name="Google Shape;118;p18">
            <a:extLst>
              <a:ext uri="{FF2B5EF4-FFF2-40B4-BE49-F238E27FC236}">
                <a16:creationId xmlns:a16="http://schemas.microsoft.com/office/drawing/2014/main" id="{2B98F3C8-CB92-7033-762B-C2CA2B7D3076}"/>
              </a:ext>
            </a:extLst>
          </p:cNvPr>
          <p:cNvSpPr txBox="1">
            <a:spLocks/>
          </p:cNvSpPr>
          <p:nvPr/>
        </p:nvSpPr>
        <p:spPr>
          <a:xfrm>
            <a:off x="474590" y="1482154"/>
            <a:ext cx="11023363" cy="442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04958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Logistic regression predicts heart disease by estimating the probability of disease based on factors like age, cholesterol, and blood pressure. It provides a binary output: disease (1) or no disease (0).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b="1" u="sng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  <a:p>
            <a:pPr marL="457200" indent="-304958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Support Vector Machine (SVM) predicts diabetes by creating a boundary that separates diabetic and non-diabetic patients based on features like glucose and age. It can work well even when the data is not linearly separable.</a:t>
            </a:r>
            <a:endParaRPr lang="en-US" b="1" u="sng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4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1;p20">
            <a:extLst>
              <a:ext uri="{FF2B5EF4-FFF2-40B4-BE49-F238E27FC236}">
                <a16:creationId xmlns:a16="http://schemas.microsoft.com/office/drawing/2014/main" id="{9E3F6C1B-6B4F-80BD-9759-8014FE0ABADB}"/>
              </a:ext>
            </a:extLst>
          </p:cNvPr>
          <p:cNvSpPr txBox="1">
            <a:spLocks/>
          </p:cNvSpPr>
          <p:nvPr/>
        </p:nvSpPr>
        <p:spPr>
          <a:xfrm>
            <a:off x="0" y="394417"/>
            <a:ext cx="4347838" cy="64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Proposed Model</a:t>
            </a:r>
          </a:p>
        </p:txBody>
      </p:sp>
      <p:sp>
        <p:nvSpPr>
          <p:cNvPr id="4" name="Google Shape;132;p20">
            <a:extLst>
              <a:ext uri="{FF2B5EF4-FFF2-40B4-BE49-F238E27FC236}">
                <a16:creationId xmlns:a16="http://schemas.microsoft.com/office/drawing/2014/main" id="{F22E9BD9-9249-A700-11A9-5AA4786329FA}"/>
              </a:ext>
            </a:extLst>
          </p:cNvPr>
          <p:cNvSpPr txBox="1">
            <a:spLocks/>
          </p:cNvSpPr>
          <p:nvPr/>
        </p:nvSpPr>
        <p:spPr>
          <a:xfrm>
            <a:off x="457820" y="1318568"/>
            <a:ext cx="10787853" cy="4038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n w="9525">
                  <a:solidFill>
                    <a:schemeClr val="tx1"/>
                  </a:solidFill>
                  <a:prstDash val="solid"/>
                </a:ln>
                <a:latin typeface="Abadi" panose="020B0604020104020204" pitchFamily="34" charset="0"/>
              </a:rPr>
              <a:t>Combined Risk Model</a:t>
            </a:r>
            <a: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: Predict the likelihood of a patient having both heart disease and diabetes.</a:t>
            </a:r>
          </a:p>
          <a:p>
            <a:pPr marL="0" indent="0">
              <a:buNone/>
            </a:pPr>
            <a:endParaRPr lang="en-US" sz="3200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  <a:p>
            <a:r>
              <a:rPr lang="en-US" sz="3200" dirty="0">
                <a:ln w="9525">
                  <a:solidFill>
                    <a:schemeClr val="tx1"/>
                  </a:solidFill>
                  <a:prstDash val="solid"/>
                </a:ln>
                <a:latin typeface="Abadi" panose="020B0604020104020204" pitchFamily="34" charset="0"/>
              </a:rPr>
              <a:t>Understanding Risk Factors</a:t>
            </a:r>
            <a: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: Shared risk factors like cholesterol levels and family history increase the chances of heart disease and diabetes.</a:t>
            </a:r>
          </a:p>
          <a:p>
            <a:pPr marL="0" indent="0">
              <a:buNone/>
            </a:pPr>
            <a:endParaRPr lang="en-US" sz="3200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  <a:p>
            <a:r>
              <a:rPr lang="en-US" sz="3200" dirty="0">
                <a:ln w="9525">
                  <a:solidFill>
                    <a:schemeClr val="tx1"/>
                  </a:solidFill>
                  <a:prstDash val="solid"/>
                </a:ln>
                <a:latin typeface="Abadi" panose="020B0604020104020204" pitchFamily="34" charset="0"/>
              </a:rPr>
              <a:t>Patient Classification</a:t>
            </a:r>
            <a:r>
              <a:rPr lang="en-US" sz="3200" dirty="0">
                <a:ln w="9525">
                  <a:solidFill>
                    <a:schemeClr val="bg1"/>
                  </a:solidFill>
                  <a:prstDash val="solid"/>
                </a:ln>
                <a:latin typeface="Abadi" panose="020B0604020104020204" pitchFamily="34" charset="0"/>
              </a:rPr>
              <a:t>: Help doctors quickly identify high-risk patients for early treatment and prevention.</a:t>
            </a:r>
          </a:p>
          <a:p>
            <a:pPr>
              <a:spcBef>
                <a:spcPts val="1200"/>
              </a:spcBef>
              <a:buSzPts val="688"/>
            </a:pPr>
            <a:endParaRPr lang="en-US" sz="3200" dirty="0">
              <a:ln w="9525">
                <a:solidFill>
                  <a:schemeClr val="bg1"/>
                </a:solidFill>
                <a:prstDash val="solid"/>
              </a:ln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2;p22">
            <a:extLst>
              <a:ext uri="{FF2B5EF4-FFF2-40B4-BE49-F238E27FC236}">
                <a16:creationId xmlns:a16="http://schemas.microsoft.com/office/drawing/2014/main" id="{E295A018-C838-58CD-6153-9C6144577AC3}"/>
              </a:ext>
            </a:extLst>
          </p:cNvPr>
          <p:cNvSpPr txBox="1">
            <a:spLocks/>
          </p:cNvSpPr>
          <p:nvPr/>
        </p:nvSpPr>
        <p:spPr>
          <a:xfrm>
            <a:off x="477309" y="368753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4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Hardware Requirement Specifications</a:t>
            </a:r>
          </a:p>
          <a:p>
            <a:pPr>
              <a:spcBef>
                <a:spcPts val="0"/>
              </a:spcBef>
            </a:pPr>
            <a:endParaRPr lang="en-GB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Google Shape;153;p22">
            <a:extLst>
              <a:ext uri="{FF2B5EF4-FFF2-40B4-BE49-F238E27FC236}">
                <a16:creationId xmlns:a16="http://schemas.microsoft.com/office/drawing/2014/main" id="{EB2A8660-6406-8AD7-82AE-46B2AEA7BAAA}"/>
              </a:ext>
            </a:extLst>
          </p:cNvPr>
          <p:cNvSpPr txBox="1">
            <a:spLocks/>
          </p:cNvSpPr>
          <p:nvPr/>
        </p:nvSpPr>
        <p:spPr>
          <a:xfrm>
            <a:off x="477308" y="4486395"/>
            <a:ext cx="8630115" cy="1297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55600">
              <a:spcBef>
                <a:spcPts val="0"/>
              </a:spcBef>
              <a:buSzPts val="2000"/>
            </a:pPr>
            <a:r>
              <a:rPr lang="en-GB" sz="2200" b="1" dirty="0">
                <a:latin typeface="Abadi" panose="020B0604020104020204" pitchFamily="34" charset="0"/>
              </a:rPr>
              <a:t>Processor</a:t>
            </a:r>
            <a:r>
              <a:rPr lang="en-GB" sz="2200" dirty="0">
                <a:latin typeface="Abadi" panose="020B0604020104020204" pitchFamily="34" charset="0"/>
              </a:rPr>
              <a:t>: 			AMD </a:t>
            </a:r>
            <a:r>
              <a:rPr lang="en-GB" sz="2200" dirty="0" err="1">
                <a:latin typeface="Abadi" panose="020B0604020104020204" pitchFamily="34" charset="0"/>
              </a:rPr>
              <a:t>Ryzen</a:t>
            </a:r>
            <a:r>
              <a:rPr lang="en-GB" sz="2200" dirty="0">
                <a:latin typeface="Abadi" panose="020B0604020104020204" pitchFamily="34" charset="0"/>
              </a:rPr>
              <a:t>™ 3 / Intel Core i3 or above</a:t>
            </a:r>
          </a:p>
          <a:p>
            <a:pPr marL="457200" indent="-355600">
              <a:spcBef>
                <a:spcPts val="0"/>
              </a:spcBef>
              <a:buSzPts val="2000"/>
            </a:pPr>
            <a:r>
              <a:rPr lang="en-GB" sz="2200" b="1" dirty="0">
                <a:latin typeface="Abadi" panose="020B0604020104020204" pitchFamily="34" charset="0"/>
              </a:rPr>
              <a:t>Memory</a:t>
            </a:r>
            <a:r>
              <a:rPr lang="en-GB" sz="2200" dirty="0">
                <a:latin typeface="Abadi" panose="020B0604020104020204" pitchFamily="34" charset="0"/>
              </a:rPr>
              <a:t> : 			8GB</a:t>
            </a:r>
          </a:p>
          <a:p>
            <a:pPr marL="457200" indent="-355600">
              <a:spcBef>
                <a:spcPts val="0"/>
              </a:spcBef>
              <a:buSzPts val="2000"/>
            </a:pPr>
            <a:r>
              <a:rPr lang="en-GB" sz="2200" b="1" dirty="0">
                <a:latin typeface="Abadi" panose="020B0604020104020204" pitchFamily="34" charset="0"/>
              </a:rPr>
              <a:t>Hard Disk</a:t>
            </a:r>
            <a:r>
              <a:rPr lang="en-GB" sz="2200" dirty="0">
                <a:latin typeface="Abadi" panose="020B0604020104020204" pitchFamily="34" charset="0"/>
              </a:rPr>
              <a:t> : 		256GB SSD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1F602-E807-91B7-B682-9F988746E2BA}"/>
              </a:ext>
            </a:extLst>
          </p:cNvPr>
          <p:cNvSpPr txBox="1"/>
          <p:nvPr/>
        </p:nvSpPr>
        <p:spPr>
          <a:xfrm>
            <a:off x="477309" y="781427"/>
            <a:ext cx="7038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3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Software Requirement 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F6A3A-9F4E-DB76-C314-92718C5DA25F}"/>
              </a:ext>
            </a:extLst>
          </p:cNvPr>
          <p:cNvSpPr txBox="1"/>
          <p:nvPr/>
        </p:nvSpPr>
        <p:spPr>
          <a:xfrm>
            <a:off x="694944" y="1746504"/>
            <a:ext cx="81908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91000"/>
              <a:buFont typeface="Arial" panose="020B0604020202020204" pitchFamily="34" charset="0"/>
              <a:buChar char="•"/>
            </a:pPr>
            <a:r>
              <a:rPr lang="en-IN" sz="2200" b="1" dirty="0">
                <a:latin typeface="Abadi" panose="020B0604020104020204" pitchFamily="34" charset="0"/>
              </a:rPr>
              <a:t>Operating System</a:t>
            </a:r>
            <a:r>
              <a:rPr lang="en-IN" sz="2200" dirty="0">
                <a:latin typeface="Abadi" panose="020B0604020104020204" pitchFamily="34" charset="0"/>
              </a:rPr>
              <a:t>:		</a:t>
            </a: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Linux/Windows 10 or above</a:t>
            </a:r>
          </a:p>
          <a:p>
            <a:pPr marL="342900" indent="-342900">
              <a:buSzPct val="91000"/>
              <a:buFont typeface="Arial" panose="020B0604020202020204" pitchFamily="34" charset="0"/>
              <a:buChar char="•"/>
            </a:pPr>
            <a:r>
              <a:rPr lang="en-IN" sz="2200" b="1" dirty="0">
                <a:latin typeface="Abadi" panose="020B0604020104020204" pitchFamily="34" charset="0"/>
              </a:rPr>
              <a:t>Programming Languages</a:t>
            </a:r>
            <a:r>
              <a:rPr lang="en-IN" sz="2200" dirty="0">
                <a:latin typeface="Abadi" panose="020B0604020104020204" pitchFamily="34" charset="0"/>
              </a:rPr>
              <a:t>: 	</a:t>
            </a: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Python</a:t>
            </a:r>
            <a:r>
              <a:rPr lang="en-IN" sz="2200" dirty="0">
                <a:latin typeface="Abadi" panose="020B0604020104020204" pitchFamily="34" charset="0"/>
              </a:rPr>
              <a:t> </a:t>
            </a:r>
          </a:p>
          <a:p>
            <a:pPr marL="342900" indent="-342900">
              <a:buSzPct val="91000"/>
              <a:buFont typeface="Arial" panose="020B0604020202020204" pitchFamily="34" charset="0"/>
              <a:buChar char="•"/>
            </a:pPr>
            <a:r>
              <a:rPr lang="en-IN" sz="2200" b="1" dirty="0">
                <a:latin typeface="Abadi" panose="020B0604020104020204" pitchFamily="34" charset="0"/>
              </a:rPr>
              <a:t>IDE</a:t>
            </a:r>
            <a:r>
              <a:rPr lang="en-IN" sz="2200" dirty="0">
                <a:latin typeface="Abadi" panose="020B0604020104020204" pitchFamily="34" charset="0"/>
              </a:rPr>
              <a:t>: 				</a:t>
            </a: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Visual Studio Code</a:t>
            </a:r>
            <a:endParaRPr lang="en-IN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badi" panose="020B0604020104020204" pitchFamily="34" charset="0"/>
            </a:endParaRPr>
          </a:p>
          <a:p>
            <a:pPr marL="342900" indent="-342900">
              <a:buSzPct val="91000"/>
              <a:buFont typeface="Arial" panose="020B0604020202020204" pitchFamily="34" charset="0"/>
              <a:buChar char="•"/>
            </a:pPr>
            <a:r>
              <a:rPr lang="en-IN" sz="2200" b="1" dirty="0">
                <a:latin typeface="Abadi" panose="020B0604020104020204" pitchFamily="34" charset="0"/>
              </a:rPr>
              <a:t>Libraries used</a:t>
            </a:r>
            <a:r>
              <a:rPr lang="en-IN" sz="2200" dirty="0">
                <a:latin typeface="Abadi" panose="020B0604020104020204" pitchFamily="34" charset="0"/>
              </a:rPr>
              <a:t>: 		</a:t>
            </a:r>
            <a:r>
              <a:rPr lang="en-IN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Streamlit</a:t>
            </a: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, NumPy, Pandas, </a:t>
            </a:r>
            <a:r>
              <a:rPr lang="en-IN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sklearn</a:t>
            </a:r>
            <a:endParaRPr lang="en-IN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4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;p23">
            <a:extLst>
              <a:ext uri="{FF2B5EF4-FFF2-40B4-BE49-F238E27FC236}">
                <a16:creationId xmlns:a16="http://schemas.microsoft.com/office/drawing/2014/main" id="{43A10B51-E429-71A8-F4FA-7D2B7C4B5A99}"/>
              </a:ext>
            </a:extLst>
          </p:cNvPr>
          <p:cNvSpPr txBox="1">
            <a:spLocks/>
          </p:cNvSpPr>
          <p:nvPr/>
        </p:nvSpPr>
        <p:spPr>
          <a:xfrm>
            <a:off x="899339" y="435801"/>
            <a:ext cx="9139606" cy="523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  <a:ea typeface="Calibri"/>
                <a:cs typeface="Calibri"/>
                <a:sym typeface="Calibri"/>
              </a:rPr>
              <a:t>Functional &amp; Non-Functional Requirements </a:t>
            </a:r>
            <a:endParaRPr lang="en-GB" sz="3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4B73B-91BE-946C-6A88-0FF499D3117B}"/>
              </a:ext>
            </a:extLst>
          </p:cNvPr>
          <p:cNvSpPr txBox="1"/>
          <p:nvPr/>
        </p:nvSpPr>
        <p:spPr>
          <a:xfrm>
            <a:off x="899339" y="1646002"/>
            <a:ext cx="4688732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badi" panose="020B0604020104020204" pitchFamily="34" charset="0"/>
              </a:rPr>
              <a:t>Functional Requirements</a:t>
            </a:r>
          </a:p>
          <a:p>
            <a:endParaRPr lang="en-IN" sz="3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User Data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>
                <a:latin typeface="Abadi" panose="020B0604020104020204" pitchFamily="34" charset="0"/>
              </a:rPr>
              <a:t>Data Validation</a:t>
            </a:r>
            <a:endParaRPr lang="en-IN" sz="21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>
                <a:latin typeface="Abadi" panose="020B0604020104020204" pitchFamily="34" charset="0"/>
              </a:rPr>
              <a:t>Risk Prediction Model</a:t>
            </a:r>
            <a:endParaRPr lang="en-IN" sz="21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>
                <a:latin typeface="Abadi" panose="020B0604020104020204" pitchFamily="34" charset="0"/>
              </a:rPr>
              <a:t>Results Display</a:t>
            </a:r>
            <a:endParaRPr lang="en-IN" sz="21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Report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67799-C76C-5C1E-920D-0F13DB93AC33}"/>
              </a:ext>
            </a:extLst>
          </p:cNvPr>
          <p:cNvSpPr txBox="1"/>
          <p:nvPr/>
        </p:nvSpPr>
        <p:spPr>
          <a:xfrm>
            <a:off x="6096000" y="1646002"/>
            <a:ext cx="5304816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badi" panose="020B0604020104020204" pitchFamily="34" charset="0"/>
              </a:rPr>
              <a:t>Non-Functional Requirements</a:t>
            </a:r>
          </a:p>
          <a:p>
            <a:endParaRPr lang="en-IN" sz="2100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Usability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100" dirty="0">
                <a:latin typeface="Abadi" panose="020B0604020104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04807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24B8-ED91-BEDE-4F96-4078A145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" y="392557"/>
            <a:ext cx="4056888" cy="924179"/>
          </a:xfrm>
        </p:spPr>
        <p:txBody>
          <a:bodyPr>
            <a:normAutofit fontScale="90000"/>
          </a:bodyPr>
          <a:lstStyle/>
          <a:p>
            <a:r>
              <a:rPr lang="en-GB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  <a:t>System Analysis</a:t>
            </a:r>
            <a:br>
              <a:rPr lang="en-GB" sz="4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C00A8-C952-EA40-E7F0-65FC97F5E071}"/>
              </a:ext>
            </a:extLst>
          </p:cNvPr>
          <p:cNvSpPr txBox="1"/>
          <p:nvPr/>
        </p:nvSpPr>
        <p:spPr>
          <a:xfrm>
            <a:off x="324104" y="1074862"/>
            <a:ext cx="1148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Interaction Module:</a:t>
            </a:r>
            <a:b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    Interface for a health care professional to predict and view prediction results.</a:t>
            </a:r>
          </a:p>
          <a:p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Key Components</a:t>
            </a:r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: Input entry, User Interface (Streamlit), View results</a:t>
            </a:r>
          </a:p>
          <a:p>
            <a:endParaRPr lang="en-US" sz="2400" dirty="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Model Saving Module:</a:t>
            </a:r>
          </a:p>
          <a:p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        Saving the trained model using pickle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	Key Components: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Import pickle and use pickle.dump()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to serialize and save the 	trained model to a 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	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Use pickle.load()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to deserialize and load the model for reuse. </a:t>
            </a:r>
          </a:p>
          <a:p>
            <a:endParaRPr lang="en-US" sz="2400" dirty="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  Prediction Module:</a:t>
            </a:r>
          </a:p>
          <a:p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        Analyze input data to predict diabetes and heart disease.</a:t>
            </a:r>
          </a:p>
          <a:p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Abadi" panose="020B0604020104020204" pitchFamily="34" charset="0"/>
                <a:cs typeface="Times New Roman" panose="02020603050405020304" pitchFamily="18" charset="0"/>
              </a:rPr>
              <a:t>Key Components</a:t>
            </a:r>
            <a:r>
              <a:rPr lang="en-US" sz="2400" dirty="0">
                <a:latin typeface="Abadi" panose="020B0604020104020204" pitchFamily="34" charset="0"/>
                <a:cs typeface="Times New Roman" panose="02020603050405020304" pitchFamily="18" charset="0"/>
              </a:rPr>
              <a:t>: Data Collection, ML model (Random Forest), Predict(Diabetes 	and Heart disease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3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745</Words>
  <Application>Microsoft Office PowerPoint</Application>
  <PresentationFormat>Widescreen</PresentationFormat>
  <Paragraphs>172</Paragraphs>
  <Slides>26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Abadi</vt:lpstr>
      <vt:lpstr>Algerian</vt:lpstr>
      <vt:lpstr>Arial</vt:lpstr>
      <vt:lpstr>Bell MT</vt:lpstr>
      <vt:lpstr>Book Antiqua</vt:lpstr>
      <vt:lpstr>Britannic Bold</vt:lpstr>
      <vt:lpstr>Calibri</vt:lpstr>
      <vt:lpstr>Calibri Light</vt:lpstr>
      <vt:lpstr>Calisto MT</vt:lpstr>
      <vt:lpstr>Lato</vt:lpstr>
      <vt:lpstr>Office Theme</vt:lpstr>
      <vt:lpstr>A machine learning approach for predicting heart disease and diabetes </vt:lpstr>
      <vt:lpstr>Mini Project Final Review Presented by</vt:lpstr>
      <vt:lpstr>Content</vt:lpstr>
      <vt:lpstr>Introduction</vt:lpstr>
      <vt:lpstr>PowerPoint Presentation</vt:lpstr>
      <vt:lpstr>PowerPoint Presentation</vt:lpstr>
      <vt:lpstr>PowerPoint Presentation</vt:lpstr>
      <vt:lpstr>PowerPoint Presentation</vt:lpstr>
      <vt:lpstr>System Analysis </vt:lpstr>
      <vt:lpstr>PowerPoint Presentation</vt:lpstr>
      <vt:lpstr>PowerPoint Presentation</vt:lpstr>
      <vt:lpstr>PowerPoint Presentation</vt:lpstr>
      <vt:lpstr>PowerPoint Presentation</vt:lpstr>
      <vt:lpstr>Importing necessary libraries </vt:lpstr>
      <vt:lpstr>PowerPoint Presentation</vt:lpstr>
      <vt:lpstr>PowerPoint Presentation</vt:lpstr>
      <vt:lpstr>Train Test Split</vt:lpstr>
      <vt:lpstr>PowerPoint Presentation</vt:lpstr>
      <vt:lpstr>PowerPoint Presentation</vt:lpstr>
      <vt:lpstr>Saving the trained model (using pickle library)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Srivathsa Tirumala</dc:creator>
  <cp:lastModifiedBy>Tirumala Srivathsa</cp:lastModifiedBy>
  <cp:revision>43</cp:revision>
  <dcterms:created xsi:type="dcterms:W3CDTF">2024-11-05T05:21:20Z</dcterms:created>
  <dcterms:modified xsi:type="dcterms:W3CDTF">2025-02-03T11:21:48Z</dcterms:modified>
</cp:coreProperties>
</file>